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10" r:id="rId1"/>
  </p:sldMasterIdLst>
  <p:notesMasterIdLst>
    <p:notesMasterId r:id="rId14"/>
  </p:notesMasterIdLst>
  <p:handoutMasterIdLst>
    <p:handoutMasterId r:id="rId15"/>
  </p:handoutMasterIdLst>
  <p:sldIdLst>
    <p:sldId id="256" r:id="rId2"/>
    <p:sldId id="259" r:id="rId3"/>
    <p:sldId id="284" r:id="rId4"/>
    <p:sldId id="261" r:id="rId5"/>
    <p:sldId id="262" r:id="rId6"/>
    <p:sldId id="264" r:id="rId7"/>
    <p:sldId id="271" r:id="rId8"/>
    <p:sldId id="270" r:id="rId9"/>
    <p:sldId id="277" r:id="rId10"/>
    <p:sldId id="280" r:id="rId11"/>
    <p:sldId id="283" r:id="rId12"/>
    <p:sldId id="287" r:id="rId13"/>
  </p:sldIdLst>
  <p:sldSz cx="9904413" cy="6859588"/>
  <p:notesSz cx="9866313" cy="14295438"/>
  <p:defaultTextStyle>
    <a:defPPr>
      <a:defRPr lang="ja-JP"/>
    </a:defPPr>
    <a:lvl1pPr algn="l" defTabSz="968375"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1pPr>
    <a:lvl2pPr marL="482600" indent="-25400" algn="l" defTabSz="968375"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2pPr>
    <a:lvl3pPr marL="968375" indent="-53975" algn="l" defTabSz="968375"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3pPr>
    <a:lvl4pPr marL="1452563" indent="-80963" algn="l" defTabSz="968375"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4pPr>
    <a:lvl5pPr marL="1938338" indent="-109538" algn="l" defTabSz="968375"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1">
          <p15:clr>
            <a:srgbClr val="A4A3A4"/>
          </p15:clr>
        </p15:guide>
        <p15:guide id="2" pos="312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guide id="3" orient="horz" pos="3108">
          <p15:clr>
            <a:srgbClr val="A4A3A4"/>
          </p15:clr>
        </p15:guide>
        <p15:guide id="4" pos="2122">
          <p15:clr>
            <a:srgbClr val="A4A3A4"/>
          </p15:clr>
        </p15:guide>
        <p15:guide id="5" orient="horz" pos="4531">
          <p15:clr>
            <a:srgbClr val="A4A3A4"/>
          </p15:clr>
        </p15:guide>
        <p15:guide id="6" orient="horz" pos="4503">
          <p15:clr>
            <a:srgbClr val="A4A3A4"/>
          </p15:clr>
        </p15:guide>
        <p15:guide id="7" pos="3136">
          <p15:clr>
            <a:srgbClr val="A4A3A4"/>
          </p15:clr>
        </p15:guide>
        <p15:guide id="8" pos="31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CE2887"/>
    <a:srgbClr val="E6DCF2"/>
    <a:srgbClr val="F6DAE4"/>
    <a:srgbClr val="0033CC"/>
    <a:srgbClr val="3366FF"/>
    <a:srgbClr val="EDF2F9"/>
    <a:srgbClr val="80AB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4" autoAdjust="0"/>
  </p:normalViewPr>
  <p:slideViewPr>
    <p:cSldViewPr>
      <p:cViewPr varScale="1">
        <p:scale>
          <a:sx n="108" d="100"/>
          <a:sy n="108" d="100"/>
        </p:scale>
        <p:origin x="1446" y="108"/>
      </p:cViewPr>
      <p:guideLst>
        <p:guide orient="horz" pos="2161"/>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2040" y="-84"/>
      </p:cViewPr>
      <p:guideLst>
        <p:guide orient="horz" pos="3127"/>
        <p:guide pos="2141"/>
        <p:guide orient="horz" pos="3108"/>
        <p:guide pos="2122"/>
        <p:guide orient="horz" pos="4531"/>
        <p:guide orient="horz" pos="4503"/>
        <p:guide pos="3136"/>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8B6DF362-0AB7-4D98-933A-08941DEB615A}"/>
              </a:ext>
            </a:extLst>
          </p:cNvPr>
          <p:cNvSpPr>
            <a:spLocks noGrp="1"/>
          </p:cNvSpPr>
          <p:nvPr>
            <p:ph type="hdr" sz="quarter"/>
          </p:nvPr>
        </p:nvSpPr>
        <p:spPr bwMode="auto">
          <a:xfrm>
            <a:off x="0" y="0"/>
            <a:ext cx="4276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29" tIns="66512" rIns="133029" bIns="66512" numCol="1" anchor="t" anchorCtr="0" compatLnSpc="1">
            <a:prstTxWarp prst="textNoShape">
              <a:avLst/>
            </a:prstTxWarp>
          </a:bodyPr>
          <a:lstStyle>
            <a:lvl1pPr algn="l" defTabSz="1411581" eaLnBrk="1" fontAlgn="auto" hangingPunct="1">
              <a:spcBef>
                <a:spcPts val="0"/>
              </a:spcBef>
              <a:spcAft>
                <a:spcPts val="0"/>
              </a:spcAft>
              <a:defRPr sz="17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FBC107A0-3C84-448C-914E-E2DB615C3BD1}"/>
              </a:ext>
            </a:extLst>
          </p:cNvPr>
          <p:cNvSpPr>
            <a:spLocks noGrp="1"/>
          </p:cNvSpPr>
          <p:nvPr>
            <p:ph type="dt" sz="quarter" idx="1"/>
          </p:nvPr>
        </p:nvSpPr>
        <p:spPr bwMode="auto">
          <a:xfrm>
            <a:off x="5588000" y="0"/>
            <a:ext cx="4276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29" tIns="66512" rIns="133029" bIns="66512" numCol="1" anchor="t" anchorCtr="0" compatLnSpc="1">
            <a:prstTxWarp prst="textNoShape">
              <a:avLst/>
            </a:prstTxWarp>
          </a:bodyPr>
          <a:lstStyle>
            <a:lvl1pPr algn="r" defTabSz="1411581" eaLnBrk="1" fontAlgn="auto" hangingPunct="1">
              <a:spcBef>
                <a:spcPts val="0"/>
              </a:spcBef>
              <a:spcAft>
                <a:spcPts val="0"/>
              </a:spcAft>
              <a:defRPr sz="1700">
                <a:latin typeface="+mn-lt"/>
                <a:ea typeface="+mn-ea"/>
              </a:defRPr>
            </a:lvl1pPr>
          </a:lstStyle>
          <a:p>
            <a:pPr>
              <a:defRPr/>
            </a:pPr>
            <a:fld id="{D100840A-68A0-48C3-9455-9D28F6955FC7}" type="datetimeFigureOut">
              <a:rPr lang="ja-JP" altLang="en-US"/>
              <a:pPr>
                <a:defRPr/>
              </a:pPr>
              <a:t>2022/6/6</a:t>
            </a:fld>
            <a:endParaRPr lang="ja-JP" altLang="en-US"/>
          </a:p>
        </p:txBody>
      </p:sp>
      <p:sp>
        <p:nvSpPr>
          <p:cNvPr id="4" name="フッター プレースホルダ 3">
            <a:extLst>
              <a:ext uri="{FF2B5EF4-FFF2-40B4-BE49-F238E27FC236}">
                <a16:creationId xmlns:a16="http://schemas.microsoft.com/office/drawing/2014/main" id="{1275E86A-DEFF-4857-A950-32F22B047F08}"/>
              </a:ext>
            </a:extLst>
          </p:cNvPr>
          <p:cNvSpPr>
            <a:spLocks noGrp="1"/>
          </p:cNvSpPr>
          <p:nvPr>
            <p:ph type="ftr" sz="quarter" idx="2"/>
          </p:nvPr>
        </p:nvSpPr>
        <p:spPr bwMode="auto">
          <a:xfrm>
            <a:off x="0" y="13579475"/>
            <a:ext cx="4276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29" tIns="66512" rIns="133029" bIns="66512" numCol="1" anchor="b" anchorCtr="0" compatLnSpc="1">
            <a:prstTxWarp prst="textNoShape">
              <a:avLst/>
            </a:prstTxWarp>
          </a:bodyPr>
          <a:lstStyle>
            <a:lvl1pPr algn="l" defTabSz="1411581" eaLnBrk="1" fontAlgn="auto" hangingPunct="1">
              <a:spcBef>
                <a:spcPts val="0"/>
              </a:spcBef>
              <a:spcAft>
                <a:spcPts val="0"/>
              </a:spcAft>
              <a:defRPr sz="1700">
                <a:latin typeface="+mn-lt"/>
                <a:ea typeface="+mn-ea"/>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EF84D940-3E00-416A-85D0-97E9EB62D52D}"/>
              </a:ext>
            </a:extLst>
          </p:cNvPr>
          <p:cNvSpPr>
            <a:spLocks noGrp="1"/>
          </p:cNvSpPr>
          <p:nvPr>
            <p:ph type="sldNum" sz="quarter" idx="3"/>
          </p:nvPr>
        </p:nvSpPr>
        <p:spPr bwMode="auto">
          <a:xfrm>
            <a:off x="5588000" y="13579475"/>
            <a:ext cx="4276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29" tIns="66512" rIns="133029" bIns="66512" numCol="1" anchor="b" anchorCtr="0" compatLnSpc="1">
            <a:prstTxWarp prst="textNoShape">
              <a:avLst/>
            </a:prstTxWarp>
          </a:bodyPr>
          <a:lstStyle>
            <a:lvl1pPr algn="r" defTabSz="1409802" eaLnBrk="1" hangingPunct="1">
              <a:defRPr sz="1700">
                <a:latin typeface="Calibri" pitchFamily="34" charset="0"/>
                <a:ea typeface="ＭＳ Ｐゴシック" charset="-128"/>
              </a:defRPr>
            </a:lvl1pPr>
          </a:lstStyle>
          <a:p>
            <a:pPr>
              <a:defRPr/>
            </a:pPr>
            <a:fld id="{92F238E5-67EE-4EDD-AB7C-F3B5A8888DF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7697658B-165B-46B7-91BC-9FAEF5D59A28}"/>
              </a:ext>
            </a:extLst>
          </p:cNvPr>
          <p:cNvSpPr>
            <a:spLocks noGrp="1"/>
          </p:cNvSpPr>
          <p:nvPr>
            <p:ph type="hdr" sz="quarter"/>
          </p:nvPr>
        </p:nvSpPr>
        <p:spPr bwMode="auto">
          <a:xfrm>
            <a:off x="0" y="0"/>
            <a:ext cx="4276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29" tIns="66512" rIns="133029" bIns="66512" numCol="1" anchor="t" anchorCtr="0" compatLnSpc="1">
            <a:prstTxWarp prst="textNoShape">
              <a:avLst/>
            </a:prstTxWarp>
          </a:bodyPr>
          <a:lstStyle>
            <a:lvl1pPr algn="l" defTabSz="1411581" eaLnBrk="1" fontAlgn="auto" hangingPunct="1">
              <a:spcBef>
                <a:spcPts val="0"/>
              </a:spcBef>
              <a:spcAft>
                <a:spcPts val="0"/>
              </a:spcAft>
              <a:defRPr sz="17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79CC396A-3690-4E21-B0B1-7586A9D9854B}"/>
              </a:ext>
            </a:extLst>
          </p:cNvPr>
          <p:cNvSpPr>
            <a:spLocks noGrp="1"/>
          </p:cNvSpPr>
          <p:nvPr>
            <p:ph type="dt" idx="1"/>
          </p:nvPr>
        </p:nvSpPr>
        <p:spPr bwMode="auto">
          <a:xfrm>
            <a:off x="5588000" y="0"/>
            <a:ext cx="4276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29" tIns="66512" rIns="133029" bIns="66512" numCol="1" anchor="t" anchorCtr="0" compatLnSpc="1">
            <a:prstTxWarp prst="textNoShape">
              <a:avLst/>
            </a:prstTxWarp>
          </a:bodyPr>
          <a:lstStyle>
            <a:lvl1pPr algn="r" defTabSz="1411581" eaLnBrk="1" fontAlgn="auto" hangingPunct="1">
              <a:spcBef>
                <a:spcPts val="0"/>
              </a:spcBef>
              <a:spcAft>
                <a:spcPts val="0"/>
              </a:spcAft>
              <a:defRPr sz="1700">
                <a:latin typeface="+mn-lt"/>
                <a:ea typeface="+mn-ea"/>
              </a:defRPr>
            </a:lvl1pPr>
          </a:lstStyle>
          <a:p>
            <a:pPr>
              <a:defRPr/>
            </a:pPr>
            <a:fld id="{FC752271-05E8-4D16-8375-210182634AAF}" type="datetimeFigureOut">
              <a:rPr lang="ja-JP" altLang="en-US"/>
              <a:pPr>
                <a:defRPr/>
              </a:pPr>
              <a:t>2022/6/6</a:t>
            </a:fld>
            <a:endParaRPr lang="ja-JP" altLang="en-US"/>
          </a:p>
        </p:txBody>
      </p:sp>
      <p:sp>
        <p:nvSpPr>
          <p:cNvPr id="4" name="スライド イメージ プレースホルダ 3">
            <a:extLst>
              <a:ext uri="{FF2B5EF4-FFF2-40B4-BE49-F238E27FC236}">
                <a16:creationId xmlns:a16="http://schemas.microsoft.com/office/drawing/2014/main" id="{E4D98A35-81DA-4D02-BFAA-0D86DEFFE41E}"/>
              </a:ext>
            </a:extLst>
          </p:cNvPr>
          <p:cNvSpPr>
            <a:spLocks noGrp="1" noRot="1" noChangeAspect="1"/>
          </p:cNvSpPr>
          <p:nvPr>
            <p:ph type="sldImg" idx="2"/>
          </p:nvPr>
        </p:nvSpPr>
        <p:spPr>
          <a:xfrm>
            <a:off x="1062038" y="1071563"/>
            <a:ext cx="7742237" cy="5362575"/>
          </a:xfrm>
          <a:prstGeom prst="rect">
            <a:avLst/>
          </a:prstGeom>
          <a:noFill/>
          <a:ln w="12700">
            <a:solidFill>
              <a:prstClr val="black"/>
            </a:solidFill>
          </a:ln>
        </p:spPr>
        <p:txBody>
          <a:bodyPr vert="horz" lIns="133042" tIns="66520" rIns="133042" bIns="665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DBED59C1-B305-4B2F-AA2A-C41B87CF7C1E}"/>
              </a:ext>
            </a:extLst>
          </p:cNvPr>
          <p:cNvSpPr>
            <a:spLocks noGrp="1"/>
          </p:cNvSpPr>
          <p:nvPr>
            <p:ph type="body" sz="quarter" idx="3"/>
          </p:nvPr>
        </p:nvSpPr>
        <p:spPr bwMode="auto">
          <a:xfrm>
            <a:off x="985838" y="6791325"/>
            <a:ext cx="7894637" cy="643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29" tIns="66512" rIns="133029" bIns="665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D2577ABB-FD9A-481A-8439-1960BFD2DC23}"/>
              </a:ext>
            </a:extLst>
          </p:cNvPr>
          <p:cNvSpPr>
            <a:spLocks noGrp="1"/>
          </p:cNvSpPr>
          <p:nvPr>
            <p:ph type="ftr" sz="quarter" idx="4"/>
          </p:nvPr>
        </p:nvSpPr>
        <p:spPr bwMode="auto">
          <a:xfrm>
            <a:off x="0" y="13579475"/>
            <a:ext cx="4276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29" tIns="66512" rIns="133029" bIns="66512" numCol="1" anchor="b" anchorCtr="0" compatLnSpc="1">
            <a:prstTxWarp prst="textNoShape">
              <a:avLst/>
            </a:prstTxWarp>
          </a:bodyPr>
          <a:lstStyle>
            <a:lvl1pPr algn="l" defTabSz="1411581" eaLnBrk="1" fontAlgn="auto" hangingPunct="1">
              <a:spcBef>
                <a:spcPts val="0"/>
              </a:spcBef>
              <a:spcAft>
                <a:spcPts val="0"/>
              </a:spcAft>
              <a:defRPr sz="17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3869E7FA-50C2-4FB9-8624-251693B5B313}"/>
              </a:ext>
            </a:extLst>
          </p:cNvPr>
          <p:cNvSpPr>
            <a:spLocks noGrp="1"/>
          </p:cNvSpPr>
          <p:nvPr>
            <p:ph type="sldNum" sz="quarter" idx="5"/>
          </p:nvPr>
        </p:nvSpPr>
        <p:spPr bwMode="auto">
          <a:xfrm>
            <a:off x="5588000" y="13579475"/>
            <a:ext cx="4276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3029" tIns="66512" rIns="133029" bIns="66512" numCol="1" anchor="b" anchorCtr="0" compatLnSpc="1">
            <a:prstTxWarp prst="textNoShape">
              <a:avLst/>
            </a:prstTxWarp>
          </a:bodyPr>
          <a:lstStyle>
            <a:lvl1pPr algn="r" defTabSz="1409802" eaLnBrk="1" hangingPunct="1">
              <a:defRPr sz="1700">
                <a:latin typeface="Calibri" pitchFamily="34" charset="0"/>
                <a:ea typeface="ＭＳ Ｐゴシック" charset="-128"/>
              </a:defRPr>
            </a:lvl1pPr>
          </a:lstStyle>
          <a:p>
            <a:pPr>
              <a:defRPr/>
            </a:pPr>
            <a:fld id="{2BA4FE31-FD36-44E9-AF5E-B531A343424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968375" rtl="0" eaLnBrk="0" fontAlgn="base" hangingPunct="0">
      <a:spcBef>
        <a:spcPct val="30000"/>
      </a:spcBef>
      <a:spcAft>
        <a:spcPct val="0"/>
      </a:spcAft>
      <a:defRPr kumimoji="1" sz="1300" kern="1200">
        <a:solidFill>
          <a:schemeClr val="tx1"/>
        </a:solidFill>
        <a:latin typeface="+mn-lt"/>
        <a:ea typeface="+mn-ea"/>
        <a:cs typeface="+mn-cs"/>
      </a:defRPr>
    </a:lvl1pPr>
    <a:lvl2pPr marL="482600" algn="l" defTabSz="968375" rtl="0" eaLnBrk="0" fontAlgn="base" hangingPunct="0">
      <a:spcBef>
        <a:spcPct val="30000"/>
      </a:spcBef>
      <a:spcAft>
        <a:spcPct val="0"/>
      </a:spcAft>
      <a:defRPr kumimoji="1" sz="1300" kern="1200">
        <a:solidFill>
          <a:schemeClr val="tx1"/>
        </a:solidFill>
        <a:latin typeface="+mn-lt"/>
        <a:ea typeface="+mn-ea"/>
        <a:cs typeface="+mn-cs"/>
      </a:defRPr>
    </a:lvl2pPr>
    <a:lvl3pPr marL="968375" algn="l" defTabSz="968375" rtl="0" eaLnBrk="0" fontAlgn="base" hangingPunct="0">
      <a:spcBef>
        <a:spcPct val="30000"/>
      </a:spcBef>
      <a:spcAft>
        <a:spcPct val="0"/>
      </a:spcAft>
      <a:defRPr kumimoji="1" sz="1300" kern="1200">
        <a:solidFill>
          <a:schemeClr val="tx1"/>
        </a:solidFill>
        <a:latin typeface="+mn-lt"/>
        <a:ea typeface="+mn-ea"/>
        <a:cs typeface="+mn-cs"/>
      </a:defRPr>
    </a:lvl3pPr>
    <a:lvl4pPr marL="1452563" algn="l" defTabSz="968375" rtl="0" eaLnBrk="0" fontAlgn="base" hangingPunct="0">
      <a:spcBef>
        <a:spcPct val="30000"/>
      </a:spcBef>
      <a:spcAft>
        <a:spcPct val="0"/>
      </a:spcAft>
      <a:defRPr kumimoji="1" sz="1300" kern="1200">
        <a:solidFill>
          <a:schemeClr val="tx1"/>
        </a:solidFill>
        <a:latin typeface="+mn-lt"/>
        <a:ea typeface="+mn-ea"/>
        <a:cs typeface="+mn-cs"/>
      </a:defRPr>
    </a:lvl4pPr>
    <a:lvl5pPr marL="1938338" algn="l" defTabSz="968375" rtl="0" eaLnBrk="0" fontAlgn="base" hangingPunct="0">
      <a:spcBef>
        <a:spcPct val="30000"/>
      </a:spcBef>
      <a:spcAft>
        <a:spcPct val="0"/>
      </a:spcAft>
      <a:defRPr kumimoji="1" sz="1300" kern="1200">
        <a:solidFill>
          <a:schemeClr val="tx1"/>
        </a:solidFill>
        <a:latin typeface="+mn-lt"/>
        <a:ea typeface="+mn-ea"/>
        <a:cs typeface="+mn-cs"/>
      </a:defRPr>
    </a:lvl5pPr>
    <a:lvl6pPr marL="2425126" algn="l" defTabSz="970050" rtl="0" eaLnBrk="1" latinLnBrk="0" hangingPunct="1">
      <a:defRPr kumimoji="1" sz="1300" kern="1200">
        <a:solidFill>
          <a:schemeClr val="tx1"/>
        </a:solidFill>
        <a:latin typeface="+mn-lt"/>
        <a:ea typeface="+mn-ea"/>
        <a:cs typeface="+mn-cs"/>
      </a:defRPr>
    </a:lvl6pPr>
    <a:lvl7pPr marL="2910152" algn="l" defTabSz="970050" rtl="0" eaLnBrk="1" latinLnBrk="0" hangingPunct="1">
      <a:defRPr kumimoji="1" sz="1300" kern="1200">
        <a:solidFill>
          <a:schemeClr val="tx1"/>
        </a:solidFill>
        <a:latin typeface="+mn-lt"/>
        <a:ea typeface="+mn-ea"/>
        <a:cs typeface="+mn-cs"/>
      </a:defRPr>
    </a:lvl7pPr>
    <a:lvl8pPr marL="3395177" algn="l" defTabSz="970050" rtl="0" eaLnBrk="1" latinLnBrk="0" hangingPunct="1">
      <a:defRPr kumimoji="1" sz="1300" kern="1200">
        <a:solidFill>
          <a:schemeClr val="tx1"/>
        </a:solidFill>
        <a:latin typeface="+mn-lt"/>
        <a:ea typeface="+mn-ea"/>
        <a:cs typeface="+mn-cs"/>
      </a:defRPr>
    </a:lvl8pPr>
    <a:lvl9pPr marL="3880205" algn="l" defTabSz="97005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a:extLst>
              <a:ext uri="{FF2B5EF4-FFF2-40B4-BE49-F238E27FC236}">
                <a16:creationId xmlns:a16="http://schemas.microsoft.com/office/drawing/2014/main" id="{EE14C476-FAB0-4F35-8A62-CFCB409C2F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a:extLst>
              <a:ext uri="{FF2B5EF4-FFF2-40B4-BE49-F238E27FC236}">
                <a16:creationId xmlns:a16="http://schemas.microsoft.com/office/drawing/2014/main" id="{1B1B30DA-6216-45BC-BD23-8776E01FB7DF}"/>
              </a:ext>
            </a:extLst>
          </p:cNvPr>
          <p:cNvSpPr>
            <a:spLocks noGrp="1" noChangeArrowheads="1"/>
          </p:cNvSpPr>
          <p:nvPr>
            <p:ph type="body" idx="1"/>
          </p:nvPr>
        </p:nvSpPr>
        <p:spPr>
          <a:noFill/>
        </p:spPr>
        <p:txBody>
          <a:bodyPr/>
          <a:lstStyle/>
          <a:p>
            <a:endParaRPr lang="ja-JP" altLang="en-US"/>
          </a:p>
        </p:txBody>
      </p:sp>
      <p:sp>
        <p:nvSpPr>
          <p:cNvPr id="6148" name="スライド番号プレースホルダ 3">
            <a:extLst>
              <a:ext uri="{FF2B5EF4-FFF2-40B4-BE49-F238E27FC236}">
                <a16:creationId xmlns:a16="http://schemas.microsoft.com/office/drawing/2014/main" id="{11AA73CE-6D2F-4DE6-81E3-239B38C7A3C9}"/>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DCBF464D-CCA0-40EC-BAA3-3B4D5DC2DEA6}" type="slidenum">
              <a:rPr lang="ja-JP" altLang="en-US" sz="1700" smtClean="0">
                <a:latin typeface="Calibri" panose="020F0502020204030204" pitchFamily="34" charset="0"/>
              </a:rPr>
              <a:pPr/>
              <a:t>0</a:t>
            </a:fld>
            <a:endParaRPr lang="ja-JP" altLang="en-US" sz="1700">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a:extLst>
              <a:ext uri="{FF2B5EF4-FFF2-40B4-BE49-F238E27FC236}">
                <a16:creationId xmlns:a16="http://schemas.microsoft.com/office/drawing/2014/main" id="{61506AE6-18F9-45AB-A74B-9C128B5D09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ノート プレースホルダ 2">
            <a:extLst>
              <a:ext uri="{FF2B5EF4-FFF2-40B4-BE49-F238E27FC236}">
                <a16:creationId xmlns:a16="http://schemas.microsoft.com/office/drawing/2014/main" id="{3FDA6292-C5B2-4F4E-A77B-300FDAF70A4D}"/>
              </a:ext>
            </a:extLst>
          </p:cNvPr>
          <p:cNvSpPr>
            <a:spLocks noGrp="1" noChangeArrowheads="1"/>
          </p:cNvSpPr>
          <p:nvPr>
            <p:ph type="body" idx="1"/>
          </p:nvPr>
        </p:nvSpPr>
        <p:spPr>
          <a:noFill/>
        </p:spPr>
        <p:txBody>
          <a:bodyPr/>
          <a:lstStyle/>
          <a:p>
            <a:endParaRPr lang="ja-JP" altLang="en-US"/>
          </a:p>
        </p:txBody>
      </p:sp>
      <p:sp>
        <p:nvSpPr>
          <p:cNvPr id="25604" name="スライド番号プレースホルダ 3">
            <a:extLst>
              <a:ext uri="{FF2B5EF4-FFF2-40B4-BE49-F238E27FC236}">
                <a16:creationId xmlns:a16="http://schemas.microsoft.com/office/drawing/2014/main" id="{9DB3AE41-95CB-4932-AEF8-37CC78F14FD9}"/>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D1EAD16D-A902-4438-8CEF-815DCB5F979F}" type="slidenum">
              <a:rPr lang="ja-JP" altLang="en-US" sz="1700" smtClean="0">
                <a:latin typeface="Calibri" panose="020F0502020204030204" pitchFamily="34" charset="0"/>
              </a:rPr>
              <a:pPr/>
              <a:t>10</a:t>
            </a:fld>
            <a:endParaRPr lang="ja-JP" altLang="en-US" sz="1700">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a:extLst>
              <a:ext uri="{FF2B5EF4-FFF2-40B4-BE49-F238E27FC236}">
                <a16:creationId xmlns:a16="http://schemas.microsoft.com/office/drawing/2014/main" id="{71B4AE35-60EC-4C80-8177-E96756D973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a:extLst>
              <a:ext uri="{FF2B5EF4-FFF2-40B4-BE49-F238E27FC236}">
                <a16:creationId xmlns:a16="http://schemas.microsoft.com/office/drawing/2014/main" id="{72C20E59-9861-464B-BDEC-DFD1D7934594}"/>
              </a:ext>
            </a:extLst>
          </p:cNvPr>
          <p:cNvSpPr>
            <a:spLocks noGrp="1" noChangeArrowheads="1"/>
          </p:cNvSpPr>
          <p:nvPr>
            <p:ph type="body" idx="1"/>
          </p:nvPr>
        </p:nvSpPr>
        <p:spPr>
          <a:noFill/>
        </p:spPr>
        <p:txBody>
          <a:bodyPr/>
          <a:lstStyle/>
          <a:p>
            <a:endParaRPr lang="ja-JP" altLang="en-US"/>
          </a:p>
        </p:txBody>
      </p:sp>
      <p:sp>
        <p:nvSpPr>
          <p:cNvPr id="27652" name="スライド番号プレースホルダ 3">
            <a:extLst>
              <a:ext uri="{FF2B5EF4-FFF2-40B4-BE49-F238E27FC236}">
                <a16:creationId xmlns:a16="http://schemas.microsoft.com/office/drawing/2014/main" id="{7B228564-B8FE-40B8-8EEB-77C09404B3BC}"/>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50E28854-A828-4DF5-A5AE-34F4B4B3BB97}" type="slidenum">
              <a:rPr lang="ja-JP" altLang="en-US" sz="1700" smtClean="0">
                <a:latin typeface="Calibri" panose="020F0502020204030204" pitchFamily="34" charset="0"/>
              </a:rPr>
              <a:pPr/>
              <a:t>11</a:t>
            </a:fld>
            <a:endParaRPr lang="ja-JP" altLang="en-US" sz="170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 1">
            <a:extLst>
              <a:ext uri="{FF2B5EF4-FFF2-40B4-BE49-F238E27FC236}">
                <a16:creationId xmlns:a16="http://schemas.microsoft.com/office/drawing/2014/main" id="{731D7A43-1AD6-4832-8B14-BA3184846E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 2">
            <a:extLst>
              <a:ext uri="{FF2B5EF4-FFF2-40B4-BE49-F238E27FC236}">
                <a16:creationId xmlns:a16="http://schemas.microsoft.com/office/drawing/2014/main" id="{B02C7A76-4F71-4A21-B93D-8CAC69AF9E9B}"/>
              </a:ext>
            </a:extLst>
          </p:cNvPr>
          <p:cNvSpPr>
            <a:spLocks noGrp="1" noChangeArrowheads="1"/>
          </p:cNvSpPr>
          <p:nvPr>
            <p:ph type="body" idx="1"/>
          </p:nvPr>
        </p:nvSpPr>
        <p:spPr>
          <a:noFill/>
        </p:spPr>
        <p:txBody>
          <a:bodyPr/>
          <a:lstStyle/>
          <a:p>
            <a:endParaRPr lang="ja-JP" altLang="en-US"/>
          </a:p>
        </p:txBody>
      </p:sp>
      <p:sp>
        <p:nvSpPr>
          <p:cNvPr id="8196" name="スライド番号プレースホルダ 3">
            <a:extLst>
              <a:ext uri="{FF2B5EF4-FFF2-40B4-BE49-F238E27FC236}">
                <a16:creationId xmlns:a16="http://schemas.microsoft.com/office/drawing/2014/main" id="{32632002-20E5-486D-AB6A-9601F4C634D4}"/>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5821A08D-9987-45FF-902F-3CEA3CB69D53}" type="slidenum">
              <a:rPr lang="ja-JP" altLang="en-US" sz="1700" smtClean="0">
                <a:latin typeface="Calibri" panose="020F0502020204030204" pitchFamily="34" charset="0"/>
              </a:rPr>
              <a:pPr/>
              <a:t>1</a:t>
            </a:fld>
            <a:endParaRPr lang="ja-JP" altLang="en-US" sz="170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 1">
            <a:extLst>
              <a:ext uri="{FF2B5EF4-FFF2-40B4-BE49-F238E27FC236}">
                <a16:creationId xmlns:a16="http://schemas.microsoft.com/office/drawing/2014/main" id="{4BABF1D8-CD4E-48DA-BBD3-6746C3F21C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ノート プレースホルダ 2">
            <a:extLst>
              <a:ext uri="{FF2B5EF4-FFF2-40B4-BE49-F238E27FC236}">
                <a16:creationId xmlns:a16="http://schemas.microsoft.com/office/drawing/2014/main" id="{B7164B93-E565-4953-8FFE-861C266211BA}"/>
              </a:ext>
            </a:extLst>
          </p:cNvPr>
          <p:cNvSpPr>
            <a:spLocks noGrp="1" noChangeArrowheads="1"/>
          </p:cNvSpPr>
          <p:nvPr>
            <p:ph type="body" idx="1"/>
          </p:nvPr>
        </p:nvSpPr>
        <p:spPr>
          <a:noFill/>
        </p:spPr>
        <p:txBody>
          <a:bodyPr/>
          <a:lstStyle/>
          <a:p>
            <a:endParaRPr lang="ja-JP" altLang="en-US"/>
          </a:p>
        </p:txBody>
      </p:sp>
      <p:sp>
        <p:nvSpPr>
          <p:cNvPr id="11268" name="スライド番号プレースホルダ 3">
            <a:extLst>
              <a:ext uri="{FF2B5EF4-FFF2-40B4-BE49-F238E27FC236}">
                <a16:creationId xmlns:a16="http://schemas.microsoft.com/office/drawing/2014/main" id="{727CC3B4-4119-480F-A398-ADDC894FB729}"/>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5539B71C-30DA-47E6-A063-6F7E85A3673C}" type="slidenum">
              <a:rPr lang="ja-JP" altLang="en-US" sz="1700" smtClean="0">
                <a:latin typeface="Calibri" panose="020F0502020204030204" pitchFamily="34" charset="0"/>
              </a:rPr>
              <a:pPr/>
              <a:t>3</a:t>
            </a:fld>
            <a:endParaRPr lang="ja-JP" altLang="en-US" sz="1700">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a:extLst>
              <a:ext uri="{FF2B5EF4-FFF2-40B4-BE49-F238E27FC236}">
                <a16:creationId xmlns:a16="http://schemas.microsoft.com/office/drawing/2014/main" id="{4A48052E-DB2F-476E-9B3E-52F3FE5C59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 2">
            <a:extLst>
              <a:ext uri="{FF2B5EF4-FFF2-40B4-BE49-F238E27FC236}">
                <a16:creationId xmlns:a16="http://schemas.microsoft.com/office/drawing/2014/main" id="{246CD0BC-1B0C-4D04-BAD7-8350B455FAC4}"/>
              </a:ext>
            </a:extLst>
          </p:cNvPr>
          <p:cNvSpPr>
            <a:spLocks noGrp="1" noChangeArrowheads="1"/>
          </p:cNvSpPr>
          <p:nvPr>
            <p:ph type="body" idx="1"/>
          </p:nvPr>
        </p:nvSpPr>
        <p:spPr>
          <a:noFill/>
        </p:spPr>
        <p:txBody>
          <a:bodyPr/>
          <a:lstStyle/>
          <a:p>
            <a:endParaRPr lang="ja-JP" altLang="en-US"/>
          </a:p>
        </p:txBody>
      </p:sp>
      <p:sp>
        <p:nvSpPr>
          <p:cNvPr id="13316" name="スライド番号プレースホルダ 3">
            <a:extLst>
              <a:ext uri="{FF2B5EF4-FFF2-40B4-BE49-F238E27FC236}">
                <a16:creationId xmlns:a16="http://schemas.microsoft.com/office/drawing/2014/main" id="{2F4BBC59-DD2E-46F7-8E9B-DA0D1F7A2C77}"/>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B73536C1-E375-45D0-B460-5BEB11E52AE7}" type="slidenum">
              <a:rPr lang="ja-JP" altLang="en-US" sz="1700" smtClean="0">
                <a:latin typeface="Calibri" panose="020F0502020204030204" pitchFamily="34" charset="0"/>
              </a:rPr>
              <a:pPr/>
              <a:t>4</a:t>
            </a:fld>
            <a:endParaRPr lang="ja-JP" altLang="en-US" sz="17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a:extLst>
              <a:ext uri="{FF2B5EF4-FFF2-40B4-BE49-F238E27FC236}">
                <a16:creationId xmlns:a16="http://schemas.microsoft.com/office/drawing/2014/main" id="{289E203E-3B63-40AD-8E07-A3423D53E4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 2">
            <a:extLst>
              <a:ext uri="{FF2B5EF4-FFF2-40B4-BE49-F238E27FC236}">
                <a16:creationId xmlns:a16="http://schemas.microsoft.com/office/drawing/2014/main" id="{8BB72232-4A66-441E-88B8-13F8B90C1D9E}"/>
              </a:ext>
            </a:extLst>
          </p:cNvPr>
          <p:cNvSpPr>
            <a:spLocks noGrp="1" noChangeArrowheads="1"/>
          </p:cNvSpPr>
          <p:nvPr>
            <p:ph type="body" idx="1"/>
          </p:nvPr>
        </p:nvSpPr>
        <p:spPr>
          <a:noFill/>
        </p:spPr>
        <p:txBody>
          <a:bodyPr/>
          <a:lstStyle/>
          <a:p>
            <a:endParaRPr lang="ja-JP" altLang="en-US"/>
          </a:p>
        </p:txBody>
      </p:sp>
      <p:sp>
        <p:nvSpPr>
          <p:cNvPr id="15364" name="スライド番号プレースホルダ 3">
            <a:extLst>
              <a:ext uri="{FF2B5EF4-FFF2-40B4-BE49-F238E27FC236}">
                <a16:creationId xmlns:a16="http://schemas.microsoft.com/office/drawing/2014/main" id="{7BCC0BAE-B632-4074-A7D2-02E738114D60}"/>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47A21FC5-6527-4FE3-8025-091AE3B80E2C}" type="slidenum">
              <a:rPr lang="ja-JP" altLang="en-US" sz="1700" smtClean="0">
                <a:latin typeface="Calibri" panose="020F0502020204030204" pitchFamily="34" charset="0"/>
              </a:rPr>
              <a:pPr/>
              <a:t>5</a:t>
            </a:fld>
            <a:endParaRPr lang="ja-JP" altLang="en-US" sz="1700">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a:extLst>
              <a:ext uri="{FF2B5EF4-FFF2-40B4-BE49-F238E27FC236}">
                <a16:creationId xmlns:a16="http://schemas.microsoft.com/office/drawing/2014/main" id="{84D723BD-6D2E-4FEB-AC8D-79EFA9B66B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 2">
            <a:extLst>
              <a:ext uri="{FF2B5EF4-FFF2-40B4-BE49-F238E27FC236}">
                <a16:creationId xmlns:a16="http://schemas.microsoft.com/office/drawing/2014/main" id="{3D4C50D9-44C0-4078-B150-DF6A79552332}"/>
              </a:ext>
            </a:extLst>
          </p:cNvPr>
          <p:cNvSpPr>
            <a:spLocks noGrp="1" noChangeArrowheads="1"/>
          </p:cNvSpPr>
          <p:nvPr>
            <p:ph type="body" idx="1"/>
          </p:nvPr>
        </p:nvSpPr>
        <p:spPr>
          <a:noFill/>
        </p:spPr>
        <p:txBody>
          <a:bodyPr/>
          <a:lstStyle/>
          <a:p>
            <a:endParaRPr lang="ja-JP" altLang="en-US"/>
          </a:p>
        </p:txBody>
      </p:sp>
      <p:sp>
        <p:nvSpPr>
          <p:cNvPr id="17412" name="スライド番号プレースホルダ 3">
            <a:extLst>
              <a:ext uri="{FF2B5EF4-FFF2-40B4-BE49-F238E27FC236}">
                <a16:creationId xmlns:a16="http://schemas.microsoft.com/office/drawing/2014/main" id="{88A0E436-41BF-435E-BC92-B03F596E6717}"/>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2FB23BF5-CE60-4F13-A740-20B8ABD95080}" type="slidenum">
              <a:rPr lang="ja-JP" altLang="en-US" sz="1700" smtClean="0">
                <a:latin typeface="Calibri" panose="020F0502020204030204" pitchFamily="34" charset="0"/>
              </a:rPr>
              <a:pPr/>
              <a:t>6</a:t>
            </a:fld>
            <a:endParaRPr lang="ja-JP" altLang="en-US" sz="1700">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 1">
            <a:extLst>
              <a:ext uri="{FF2B5EF4-FFF2-40B4-BE49-F238E27FC236}">
                <a16:creationId xmlns:a16="http://schemas.microsoft.com/office/drawing/2014/main" id="{5F38E50F-B9AB-45C7-881D-B017023820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 2">
            <a:extLst>
              <a:ext uri="{FF2B5EF4-FFF2-40B4-BE49-F238E27FC236}">
                <a16:creationId xmlns:a16="http://schemas.microsoft.com/office/drawing/2014/main" id="{8BE25E36-4722-440F-9F7B-AAF7C3D45DBD}"/>
              </a:ext>
            </a:extLst>
          </p:cNvPr>
          <p:cNvSpPr>
            <a:spLocks noGrp="1" noChangeArrowheads="1"/>
          </p:cNvSpPr>
          <p:nvPr>
            <p:ph type="body" idx="1"/>
          </p:nvPr>
        </p:nvSpPr>
        <p:spPr>
          <a:noFill/>
        </p:spPr>
        <p:txBody>
          <a:bodyPr/>
          <a:lstStyle/>
          <a:p>
            <a:endParaRPr lang="ja-JP" altLang="en-US"/>
          </a:p>
        </p:txBody>
      </p:sp>
      <p:sp>
        <p:nvSpPr>
          <p:cNvPr id="19460" name="スライド番号プレースホルダ 3">
            <a:extLst>
              <a:ext uri="{FF2B5EF4-FFF2-40B4-BE49-F238E27FC236}">
                <a16:creationId xmlns:a16="http://schemas.microsoft.com/office/drawing/2014/main" id="{BA97A6BD-9388-4CC4-89FE-7030787F5579}"/>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FCFB413C-E660-4FE8-B78B-4EA51A6CDAAC}" type="slidenum">
              <a:rPr lang="ja-JP" altLang="en-US" sz="1700" smtClean="0">
                <a:latin typeface="Calibri" panose="020F0502020204030204" pitchFamily="34" charset="0"/>
              </a:rPr>
              <a:pPr/>
              <a:t>7</a:t>
            </a:fld>
            <a:endParaRPr lang="ja-JP" altLang="en-US" sz="1700">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 1">
            <a:extLst>
              <a:ext uri="{FF2B5EF4-FFF2-40B4-BE49-F238E27FC236}">
                <a16:creationId xmlns:a16="http://schemas.microsoft.com/office/drawing/2014/main" id="{30A1BCB0-1900-400C-8744-D12F063B39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 2">
            <a:extLst>
              <a:ext uri="{FF2B5EF4-FFF2-40B4-BE49-F238E27FC236}">
                <a16:creationId xmlns:a16="http://schemas.microsoft.com/office/drawing/2014/main" id="{93450960-EA02-4385-8A31-48F769624174}"/>
              </a:ext>
            </a:extLst>
          </p:cNvPr>
          <p:cNvSpPr>
            <a:spLocks noGrp="1" noChangeArrowheads="1"/>
          </p:cNvSpPr>
          <p:nvPr>
            <p:ph type="body" idx="1"/>
          </p:nvPr>
        </p:nvSpPr>
        <p:spPr>
          <a:noFill/>
        </p:spPr>
        <p:txBody>
          <a:bodyPr/>
          <a:lstStyle/>
          <a:p>
            <a:endParaRPr lang="ja-JP" altLang="en-US"/>
          </a:p>
        </p:txBody>
      </p:sp>
      <p:sp>
        <p:nvSpPr>
          <p:cNvPr id="21508" name="スライド番号プレースホルダ 3">
            <a:extLst>
              <a:ext uri="{FF2B5EF4-FFF2-40B4-BE49-F238E27FC236}">
                <a16:creationId xmlns:a16="http://schemas.microsoft.com/office/drawing/2014/main" id="{549FD08A-8AE0-4A16-B237-C78A19070BE1}"/>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4F7E40DA-E3A1-4698-A561-6ECE1398BF2C}" type="slidenum">
              <a:rPr lang="ja-JP" altLang="en-US" sz="1700" smtClean="0">
                <a:latin typeface="Calibri" panose="020F0502020204030204" pitchFamily="34" charset="0"/>
              </a:rPr>
              <a:pPr/>
              <a:t>8</a:t>
            </a:fld>
            <a:endParaRPr lang="ja-JP" altLang="en-US" sz="1700">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a:extLst>
              <a:ext uri="{FF2B5EF4-FFF2-40B4-BE49-F238E27FC236}">
                <a16:creationId xmlns:a16="http://schemas.microsoft.com/office/drawing/2014/main" id="{8B486632-832D-4442-95E8-8A9F2F59F2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 2">
            <a:extLst>
              <a:ext uri="{FF2B5EF4-FFF2-40B4-BE49-F238E27FC236}">
                <a16:creationId xmlns:a16="http://schemas.microsoft.com/office/drawing/2014/main" id="{E2790051-3DB8-4271-8B55-75591BADDAE0}"/>
              </a:ext>
            </a:extLst>
          </p:cNvPr>
          <p:cNvSpPr>
            <a:spLocks noGrp="1" noChangeArrowheads="1"/>
          </p:cNvSpPr>
          <p:nvPr>
            <p:ph type="body" idx="1"/>
          </p:nvPr>
        </p:nvSpPr>
        <p:spPr>
          <a:noFill/>
        </p:spPr>
        <p:txBody>
          <a:bodyPr/>
          <a:lstStyle/>
          <a:p>
            <a:endParaRPr lang="ja-JP" altLang="en-US"/>
          </a:p>
        </p:txBody>
      </p:sp>
      <p:sp>
        <p:nvSpPr>
          <p:cNvPr id="23556" name="スライド番号プレースホルダ 3">
            <a:extLst>
              <a:ext uri="{FF2B5EF4-FFF2-40B4-BE49-F238E27FC236}">
                <a16:creationId xmlns:a16="http://schemas.microsoft.com/office/drawing/2014/main" id="{B54B8D8B-5030-4521-914A-1CFE32B41601}"/>
              </a:ext>
            </a:extLst>
          </p:cNvPr>
          <p:cNvSpPr>
            <a:spLocks noGrp="1"/>
          </p:cNvSpPr>
          <p:nvPr>
            <p:ph type="sldNum" sz="quarter" idx="5"/>
          </p:nvPr>
        </p:nvSpPr>
        <p:spPr>
          <a:noFill/>
        </p:spPr>
        <p:txBody>
          <a:bodyPr/>
          <a:lstStyle>
            <a:lvl1pPr defTabSz="1409700">
              <a:defRPr kumimoji="1" sz="1900">
                <a:solidFill>
                  <a:schemeClr val="tx1"/>
                </a:solidFill>
                <a:latin typeface="Arial" panose="020B0604020202020204" pitchFamily="34" charset="0"/>
                <a:ea typeface="ＭＳ Ｐゴシック" panose="020B0600070205080204" pitchFamily="50" charset="-128"/>
              </a:defRPr>
            </a:lvl1pPr>
            <a:lvl2pPr defTabSz="1409700">
              <a:defRPr kumimoji="1" sz="1900">
                <a:solidFill>
                  <a:schemeClr val="tx1"/>
                </a:solidFill>
                <a:latin typeface="Arial" panose="020B0604020202020204" pitchFamily="34" charset="0"/>
                <a:ea typeface="ＭＳ Ｐゴシック" panose="020B0600070205080204" pitchFamily="50" charset="-128"/>
              </a:defRPr>
            </a:lvl2pPr>
            <a:lvl3pPr defTabSz="1409700">
              <a:defRPr kumimoji="1" sz="1900">
                <a:solidFill>
                  <a:schemeClr val="tx1"/>
                </a:solidFill>
                <a:latin typeface="Arial" panose="020B0604020202020204" pitchFamily="34" charset="0"/>
                <a:ea typeface="ＭＳ Ｐゴシック" panose="020B0600070205080204" pitchFamily="50" charset="-128"/>
              </a:defRPr>
            </a:lvl3pPr>
            <a:lvl4pPr defTabSz="1409700">
              <a:defRPr kumimoji="1" sz="1900">
                <a:solidFill>
                  <a:schemeClr val="tx1"/>
                </a:solidFill>
                <a:latin typeface="Arial" panose="020B0604020202020204" pitchFamily="34" charset="0"/>
                <a:ea typeface="ＭＳ Ｐゴシック" panose="020B0600070205080204" pitchFamily="50" charset="-128"/>
              </a:defRPr>
            </a:lvl4pPr>
            <a:lvl5pPr defTabSz="1409700">
              <a:defRPr kumimoji="1" sz="1900">
                <a:solidFill>
                  <a:schemeClr val="tx1"/>
                </a:solidFill>
                <a:latin typeface="Arial" panose="020B0604020202020204" pitchFamily="34" charset="0"/>
                <a:ea typeface="ＭＳ Ｐゴシック" panose="020B0600070205080204" pitchFamily="50" charset="-128"/>
              </a:defRPr>
            </a:lvl5pPr>
            <a:lvl6pPr marL="23955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8527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3099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767138" indent="-109538" defTabSz="1409700"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7B2FC957-4A23-4E89-8E6E-3484877B5ABE}" type="slidenum">
              <a:rPr lang="ja-JP" altLang="en-US" sz="1700" smtClean="0">
                <a:latin typeface="Calibri" panose="020F0502020204030204" pitchFamily="34" charset="0"/>
              </a:rPr>
              <a:pPr/>
              <a:t>9</a:t>
            </a:fld>
            <a:endParaRPr lang="ja-JP" altLang="en-US" sz="170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EC10F26-84B9-4F8C-BF00-48D3AF9C1050}"/>
              </a:ext>
            </a:extLst>
          </p:cNvPr>
          <p:cNvSpPr/>
          <p:nvPr userDrawn="1"/>
        </p:nvSpPr>
        <p:spPr>
          <a:xfrm>
            <a:off x="271463" y="188913"/>
            <a:ext cx="9361487" cy="601662"/>
          </a:xfrm>
          <a:prstGeom prst="rect">
            <a:avLst/>
          </a:prstGeom>
          <a:gradFill flip="none" rotWithShape="1">
            <a:gsLst>
              <a:gs pos="0">
                <a:srgbClr val="ECF2FA"/>
              </a:gs>
              <a:gs pos="36000">
                <a:schemeClr val="tx2">
                  <a:lumMod val="20000"/>
                  <a:lumOff val="80000"/>
                </a:schemeClr>
              </a:gs>
              <a:gs pos="41000">
                <a:srgbClr val="A2C2E8"/>
              </a:gs>
              <a:gs pos="82000">
                <a:srgbClr val="80ABE0"/>
              </a:gs>
            </a:gsLst>
            <a:lin ang="5400000" scaled="1"/>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7006" tIns="48503" rIns="97006" bIns="48503" anchor="ctr"/>
          <a:lstStyle/>
          <a:p>
            <a:pPr algn="ctr" defTabSz="970050" eaLnBrk="1" fontAlgn="auto" hangingPunct="1">
              <a:spcBef>
                <a:spcPts val="0"/>
              </a:spcBef>
              <a:spcAft>
                <a:spcPts val="0"/>
              </a:spcAft>
              <a:defRPr/>
            </a:pPr>
            <a:endParaRPr lang="ja-JP" altLang="en-US" dirty="0"/>
          </a:p>
        </p:txBody>
      </p:sp>
      <p:pic>
        <p:nvPicPr>
          <p:cNvPr id="4" name="Picture 14">
            <a:extLst>
              <a:ext uri="{FF2B5EF4-FFF2-40B4-BE49-F238E27FC236}">
                <a16:creationId xmlns:a16="http://schemas.microsoft.com/office/drawing/2014/main" id="{7E70341C-0E4D-4D20-870C-7BBA438D9F1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48625" y="6118225"/>
            <a:ext cx="1724025"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タイトル 1"/>
          <p:cNvSpPr>
            <a:spLocks noGrp="1"/>
          </p:cNvSpPr>
          <p:nvPr>
            <p:ph type="title"/>
          </p:nvPr>
        </p:nvSpPr>
        <p:spPr>
          <a:xfrm>
            <a:off x="343693" y="244524"/>
            <a:ext cx="9217025" cy="504056"/>
          </a:xfrm>
        </p:spPr>
        <p:txBody>
          <a:bodyPr>
            <a:normAutofit/>
          </a:bodyPr>
          <a:lstStyle>
            <a:lvl1pPr>
              <a:defRPr sz="3000">
                <a:solidFill>
                  <a:schemeClr val="tx1"/>
                </a:solidFill>
              </a:defRPr>
            </a:lvl1pPr>
          </a:lstStyle>
          <a:p>
            <a:r>
              <a:rPr lang="ja-JP" altLang="en-US" dirty="0"/>
              <a:t>マスタ タイトルの書式設定</a:t>
            </a:r>
          </a:p>
        </p:txBody>
      </p:sp>
      <p:sp>
        <p:nvSpPr>
          <p:cNvPr id="5" name="日付プレースホルダ 1">
            <a:extLst>
              <a:ext uri="{FF2B5EF4-FFF2-40B4-BE49-F238E27FC236}">
                <a16:creationId xmlns:a16="http://schemas.microsoft.com/office/drawing/2014/main" id="{EF1A8AF5-94BD-4CFA-872F-7BEA56ED298B}"/>
              </a:ext>
            </a:extLst>
          </p:cNvPr>
          <p:cNvSpPr>
            <a:spLocks noGrp="1"/>
          </p:cNvSpPr>
          <p:nvPr>
            <p:ph type="dt" sz="half" idx="10"/>
          </p:nvPr>
        </p:nvSpPr>
        <p:spPr/>
        <p:txBody>
          <a:bodyPr/>
          <a:lstStyle>
            <a:lvl1pPr>
              <a:defRPr/>
            </a:lvl1pPr>
          </a:lstStyle>
          <a:p>
            <a:pPr>
              <a:defRPr/>
            </a:pPr>
            <a:fld id="{6BC6DD11-9ABC-4E22-AF68-6EE4B5494B4C}" type="datetime1">
              <a:rPr lang="ja-JP" altLang="en-US"/>
              <a:pPr>
                <a:defRPr/>
              </a:pPr>
              <a:t>2022/6/6</a:t>
            </a:fld>
            <a:endParaRPr lang="ja-JP" altLang="en-US"/>
          </a:p>
        </p:txBody>
      </p:sp>
      <p:sp>
        <p:nvSpPr>
          <p:cNvPr id="6" name="フッター プレースホルダ 2">
            <a:extLst>
              <a:ext uri="{FF2B5EF4-FFF2-40B4-BE49-F238E27FC236}">
                <a16:creationId xmlns:a16="http://schemas.microsoft.com/office/drawing/2014/main" id="{49464B22-C3E5-48F8-85F2-8BD8A804E058}"/>
              </a:ext>
            </a:extLst>
          </p:cNvPr>
          <p:cNvSpPr>
            <a:spLocks noGrp="1"/>
          </p:cNvSpPr>
          <p:nvPr>
            <p:ph type="ftr" sz="quarter" idx="11"/>
          </p:nvPr>
        </p:nvSpPr>
        <p:spPr>
          <a:xfrm>
            <a:off x="271463" y="5949950"/>
            <a:ext cx="3136900" cy="365125"/>
          </a:xfrm>
        </p:spPr>
        <p:txBody>
          <a:bodyPr/>
          <a:lstStyle>
            <a:lvl1pPr>
              <a:defRPr/>
            </a:lvl1pPr>
          </a:lstStyle>
          <a:p>
            <a:pPr>
              <a:defRPr/>
            </a:pPr>
            <a:endParaRPr lang="ja-JP" altLang="en-US"/>
          </a:p>
        </p:txBody>
      </p:sp>
      <p:sp>
        <p:nvSpPr>
          <p:cNvPr id="7" name="スライド番号プレースホルダ 3">
            <a:extLst>
              <a:ext uri="{FF2B5EF4-FFF2-40B4-BE49-F238E27FC236}">
                <a16:creationId xmlns:a16="http://schemas.microsoft.com/office/drawing/2014/main" id="{28877FCC-D871-4C23-B1A4-D6F7743B9152}"/>
              </a:ext>
            </a:extLst>
          </p:cNvPr>
          <p:cNvSpPr>
            <a:spLocks noGrp="1"/>
          </p:cNvSpPr>
          <p:nvPr>
            <p:ph type="sldNum" sz="quarter" idx="12"/>
          </p:nvPr>
        </p:nvSpPr>
        <p:spPr>
          <a:xfrm>
            <a:off x="200025" y="6310313"/>
            <a:ext cx="9504363" cy="365125"/>
          </a:xfrm>
        </p:spPr>
        <p:txBody>
          <a:bodyPr/>
          <a:lstStyle>
            <a:lvl1pPr algn="ctr">
              <a:defRPr/>
            </a:lvl1pPr>
          </a:lstStyle>
          <a:p>
            <a:pPr>
              <a:defRPr/>
            </a:pPr>
            <a:fld id="{3A153CE9-02D5-45E2-A33D-2679CED29D71}" type="slidenum">
              <a:rPr lang="ja-JP" altLang="en-US"/>
              <a:pPr>
                <a:defRPr/>
              </a:pPr>
              <a:t>‹#›</a:t>
            </a:fld>
            <a:endParaRPr lang="ja-JP" altLang="en-US"/>
          </a:p>
        </p:txBody>
      </p:sp>
    </p:spTree>
    <p:extLst>
      <p:ext uri="{BB962C8B-B14F-4D97-AF65-F5344CB8AC3E}">
        <p14:creationId xmlns:p14="http://schemas.microsoft.com/office/powerpoint/2010/main" val="148840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335" y="4801716"/>
            <a:ext cx="5942648" cy="566869"/>
          </a:xfrm>
        </p:spPr>
        <p:txBody>
          <a:bodyPr anchor="b"/>
          <a:lstStyle>
            <a:lvl1pPr algn="l">
              <a:defRPr sz="2100" b="1"/>
            </a:lvl1pPr>
          </a:lstStyle>
          <a:p>
            <a:r>
              <a:rPr lang="ja-JP" altLang="en-US"/>
              <a:t>マスタ タイトルの書式設定</a:t>
            </a:r>
          </a:p>
        </p:txBody>
      </p:sp>
      <p:sp>
        <p:nvSpPr>
          <p:cNvPr id="3" name="図プレースホルダ 2"/>
          <p:cNvSpPr>
            <a:spLocks noGrp="1"/>
          </p:cNvSpPr>
          <p:nvPr>
            <p:ph type="pic" idx="1"/>
          </p:nvPr>
        </p:nvSpPr>
        <p:spPr>
          <a:xfrm>
            <a:off x="1941335" y="612920"/>
            <a:ext cx="5942648" cy="4115753"/>
          </a:xfrm>
        </p:spPr>
        <p:txBody>
          <a:bodyPr rtlCol="0">
            <a:normAutofit/>
          </a:bodyPr>
          <a:lstStyle>
            <a:lvl1pPr marL="0" indent="0">
              <a:buNone/>
              <a:defRPr sz="3400"/>
            </a:lvl1pPr>
            <a:lvl2pPr marL="478836" indent="0">
              <a:buNone/>
              <a:defRPr sz="2900"/>
            </a:lvl2pPr>
            <a:lvl3pPr marL="957673" indent="0">
              <a:buNone/>
              <a:defRPr sz="2500"/>
            </a:lvl3pPr>
            <a:lvl4pPr marL="1436510" indent="0">
              <a:buNone/>
              <a:defRPr sz="2100"/>
            </a:lvl4pPr>
            <a:lvl5pPr marL="1915347" indent="0">
              <a:buNone/>
              <a:defRPr sz="2100"/>
            </a:lvl5pPr>
            <a:lvl6pPr marL="2394183" indent="0">
              <a:buNone/>
              <a:defRPr sz="2100"/>
            </a:lvl6pPr>
            <a:lvl7pPr marL="2873019" indent="0">
              <a:buNone/>
              <a:defRPr sz="2100"/>
            </a:lvl7pPr>
            <a:lvl8pPr marL="3351856" indent="0">
              <a:buNone/>
              <a:defRPr sz="2100"/>
            </a:lvl8pPr>
            <a:lvl9pPr marL="3830693" indent="0">
              <a:buNone/>
              <a:defRPr sz="2100"/>
            </a:lvl9pPr>
          </a:lstStyle>
          <a:p>
            <a:pPr lvl="0"/>
            <a:endParaRPr lang="ja-JP" altLang="en-US" noProof="0"/>
          </a:p>
        </p:txBody>
      </p:sp>
      <p:sp>
        <p:nvSpPr>
          <p:cNvPr id="4" name="テキスト プレースホルダ 3"/>
          <p:cNvSpPr>
            <a:spLocks noGrp="1"/>
          </p:cNvSpPr>
          <p:nvPr>
            <p:ph type="body" sz="half" idx="2"/>
          </p:nvPr>
        </p:nvSpPr>
        <p:spPr>
          <a:xfrm>
            <a:off x="1941335" y="5368581"/>
            <a:ext cx="5942648" cy="805048"/>
          </a:xfrm>
        </p:spPr>
        <p:txBody>
          <a:bodyPr/>
          <a:lstStyle>
            <a:lvl1pPr marL="0" indent="0">
              <a:buNone/>
              <a:defRPr sz="1500"/>
            </a:lvl1pPr>
            <a:lvl2pPr marL="478836" indent="0">
              <a:buNone/>
              <a:defRPr sz="1300"/>
            </a:lvl2pPr>
            <a:lvl3pPr marL="957673" indent="0">
              <a:buNone/>
              <a:defRPr sz="1000"/>
            </a:lvl3pPr>
            <a:lvl4pPr marL="1436510" indent="0">
              <a:buNone/>
              <a:defRPr sz="900"/>
            </a:lvl4pPr>
            <a:lvl5pPr marL="1915347" indent="0">
              <a:buNone/>
              <a:defRPr sz="900"/>
            </a:lvl5pPr>
            <a:lvl6pPr marL="2394183" indent="0">
              <a:buNone/>
              <a:defRPr sz="900"/>
            </a:lvl6pPr>
            <a:lvl7pPr marL="2873019" indent="0">
              <a:buNone/>
              <a:defRPr sz="900"/>
            </a:lvl7pPr>
            <a:lvl8pPr marL="3351856" indent="0">
              <a:buNone/>
              <a:defRPr sz="900"/>
            </a:lvl8pPr>
            <a:lvl9pPr marL="3830693"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A9E6B998-CB3D-4252-887A-FA319A70EB20}"/>
              </a:ext>
            </a:extLst>
          </p:cNvPr>
          <p:cNvSpPr>
            <a:spLocks noGrp="1"/>
          </p:cNvSpPr>
          <p:nvPr>
            <p:ph type="dt" sz="half" idx="10"/>
          </p:nvPr>
        </p:nvSpPr>
        <p:spPr/>
        <p:txBody>
          <a:bodyPr/>
          <a:lstStyle>
            <a:lvl1pPr>
              <a:defRPr/>
            </a:lvl1pPr>
          </a:lstStyle>
          <a:p>
            <a:pPr>
              <a:defRPr/>
            </a:pPr>
            <a:fld id="{AE3A729C-8261-48C8-BB90-DF3B269F5261}" type="datetime1">
              <a:rPr lang="ja-JP" altLang="en-US"/>
              <a:pPr>
                <a:defRPr/>
              </a:pPr>
              <a:t>2022/6/6</a:t>
            </a:fld>
            <a:endParaRPr lang="ja-JP" altLang="en-US"/>
          </a:p>
        </p:txBody>
      </p:sp>
      <p:sp>
        <p:nvSpPr>
          <p:cNvPr id="6" name="フッター プレースホルダ 4">
            <a:extLst>
              <a:ext uri="{FF2B5EF4-FFF2-40B4-BE49-F238E27FC236}">
                <a16:creationId xmlns:a16="http://schemas.microsoft.com/office/drawing/2014/main" id="{C878A5C1-CBBB-49DE-9437-8DADC6C0267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CC95FF4D-45E3-4264-9704-CA43E5190750}"/>
              </a:ext>
            </a:extLst>
          </p:cNvPr>
          <p:cNvSpPr>
            <a:spLocks noGrp="1"/>
          </p:cNvSpPr>
          <p:nvPr>
            <p:ph type="sldNum" sz="quarter" idx="12"/>
          </p:nvPr>
        </p:nvSpPr>
        <p:spPr/>
        <p:txBody>
          <a:bodyPr/>
          <a:lstStyle>
            <a:lvl1pPr>
              <a:defRPr/>
            </a:lvl1pPr>
          </a:lstStyle>
          <a:p>
            <a:pPr>
              <a:defRPr/>
            </a:pPr>
            <a:fld id="{39A432E3-B66A-486C-8B8E-C60FD58463FE}" type="slidenum">
              <a:rPr lang="ja-JP" altLang="en-US"/>
              <a:pPr>
                <a:defRPr/>
              </a:pPr>
              <a:t>‹#›</a:t>
            </a:fld>
            <a:endParaRPr lang="ja-JP" altLang="en-US"/>
          </a:p>
        </p:txBody>
      </p:sp>
    </p:spTree>
    <p:extLst>
      <p:ext uri="{BB962C8B-B14F-4D97-AF65-F5344CB8AC3E}">
        <p14:creationId xmlns:p14="http://schemas.microsoft.com/office/powerpoint/2010/main" val="1818792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2F7511D-F3B4-4720-A873-96D059416608}"/>
              </a:ext>
            </a:extLst>
          </p:cNvPr>
          <p:cNvSpPr>
            <a:spLocks noGrp="1"/>
          </p:cNvSpPr>
          <p:nvPr>
            <p:ph type="dt" sz="half" idx="10"/>
          </p:nvPr>
        </p:nvSpPr>
        <p:spPr/>
        <p:txBody>
          <a:bodyPr/>
          <a:lstStyle>
            <a:lvl1pPr>
              <a:defRPr/>
            </a:lvl1pPr>
          </a:lstStyle>
          <a:p>
            <a:pPr>
              <a:defRPr/>
            </a:pPr>
            <a:fld id="{2428A990-9552-48B1-9357-695333E09D16}" type="datetime1">
              <a:rPr lang="ja-JP" altLang="en-US"/>
              <a:pPr>
                <a:defRPr/>
              </a:pPr>
              <a:t>2022/6/6</a:t>
            </a:fld>
            <a:endParaRPr lang="ja-JP" altLang="en-US"/>
          </a:p>
        </p:txBody>
      </p:sp>
      <p:sp>
        <p:nvSpPr>
          <p:cNvPr id="5" name="フッター プレースホルダ 4">
            <a:extLst>
              <a:ext uri="{FF2B5EF4-FFF2-40B4-BE49-F238E27FC236}">
                <a16:creationId xmlns:a16="http://schemas.microsoft.com/office/drawing/2014/main" id="{88FDEBB3-7E4C-48AA-89DA-470C3FDDFB9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7D9F63E-DB5D-49DF-B438-7A20DFE4577D}"/>
              </a:ext>
            </a:extLst>
          </p:cNvPr>
          <p:cNvSpPr>
            <a:spLocks noGrp="1"/>
          </p:cNvSpPr>
          <p:nvPr>
            <p:ph type="sldNum" sz="quarter" idx="12"/>
          </p:nvPr>
        </p:nvSpPr>
        <p:spPr/>
        <p:txBody>
          <a:bodyPr/>
          <a:lstStyle>
            <a:lvl1pPr>
              <a:defRPr/>
            </a:lvl1pPr>
          </a:lstStyle>
          <a:p>
            <a:pPr>
              <a:defRPr/>
            </a:pPr>
            <a:fld id="{53C8559E-CC55-4C82-A98E-6CFF2CB53D05}" type="slidenum">
              <a:rPr lang="ja-JP" altLang="en-US"/>
              <a:pPr>
                <a:defRPr/>
              </a:pPr>
              <a:t>‹#›</a:t>
            </a:fld>
            <a:endParaRPr lang="ja-JP" altLang="en-US"/>
          </a:p>
        </p:txBody>
      </p:sp>
    </p:spTree>
    <p:extLst>
      <p:ext uri="{BB962C8B-B14F-4D97-AF65-F5344CB8AC3E}">
        <p14:creationId xmlns:p14="http://schemas.microsoft.com/office/powerpoint/2010/main" val="4013802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0700" y="274702"/>
            <a:ext cx="2228493" cy="585288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224" y="274702"/>
            <a:ext cx="6520405" cy="585288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FE41CAE3-C706-4334-A944-640ECA3F559E}"/>
              </a:ext>
            </a:extLst>
          </p:cNvPr>
          <p:cNvSpPr>
            <a:spLocks noGrp="1"/>
          </p:cNvSpPr>
          <p:nvPr>
            <p:ph type="dt" sz="half" idx="10"/>
          </p:nvPr>
        </p:nvSpPr>
        <p:spPr/>
        <p:txBody>
          <a:bodyPr/>
          <a:lstStyle>
            <a:lvl1pPr>
              <a:defRPr/>
            </a:lvl1pPr>
          </a:lstStyle>
          <a:p>
            <a:pPr>
              <a:defRPr/>
            </a:pPr>
            <a:fld id="{C66CC0BF-8D46-4C02-8D6C-2FDB589E5D26}" type="datetime1">
              <a:rPr lang="ja-JP" altLang="en-US"/>
              <a:pPr>
                <a:defRPr/>
              </a:pPr>
              <a:t>2022/6/6</a:t>
            </a:fld>
            <a:endParaRPr lang="ja-JP" altLang="en-US"/>
          </a:p>
        </p:txBody>
      </p:sp>
      <p:sp>
        <p:nvSpPr>
          <p:cNvPr id="5" name="フッター プレースホルダ 4">
            <a:extLst>
              <a:ext uri="{FF2B5EF4-FFF2-40B4-BE49-F238E27FC236}">
                <a16:creationId xmlns:a16="http://schemas.microsoft.com/office/drawing/2014/main" id="{02B6D6B4-4FB9-43A9-B0E8-564BEAAE22D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FADFA19-7588-4F13-B18C-4D6FFF0C2264}"/>
              </a:ext>
            </a:extLst>
          </p:cNvPr>
          <p:cNvSpPr>
            <a:spLocks noGrp="1"/>
          </p:cNvSpPr>
          <p:nvPr>
            <p:ph type="sldNum" sz="quarter" idx="12"/>
          </p:nvPr>
        </p:nvSpPr>
        <p:spPr/>
        <p:txBody>
          <a:bodyPr/>
          <a:lstStyle>
            <a:lvl1pPr>
              <a:defRPr/>
            </a:lvl1pPr>
          </a:lstStyle>
          <a:p>
            <a:pPr>
              <a:defRPr/>
            </a:pPr>
            <a:fld id="{348D2795-731C-413E-AF1F-891933180F81}" type="slidenum">
              <a:rPr lang="ja-JP" altLang="en-US"/>
              <a:pPr>
                <a:defRPr/>
              </a:pPr>
              <a:t>‹#›</a:t>
            </a:fld>
            <a:endParaRPr lang="ja-JP" altLang="en-US"/>
          </a:p>
        </p:txBody>
      </p:sp>
    </p:spTree>
    <p:extLst>
      <p:ext uri="{BB962C8B-B14F-4D97-AF65-F5344CB8AC3E}">
        <p14:creationId xmlns:p14="http://schemas.microsoft.com/office/powerpoint/2010/main" val="25395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831" y="2130923"/>
            <a:ext cx="8418751" cy="1470365"/>
          </a:xfrm>
        </p:spPr>
        <p:txBody>
          <a:bodyPr/>
          <a:lstStyle/>
          <a:p>
            <a:r>
              <a:rPr lang="ja-JP" altLang="en-US"/>
              <a:t>マスタ タイトルの書式設定</a:t>
            </a:r>
          </a:p>
        </p:txBody>
      </p:sp>
      <p:sp>
        <p:nvSpPr>
          <p:cNvPr id="3" name="サブタイトル 2"/>
          <p:cNvSpPr>
            <a:spLocks noGrp="1"/>
          </p:cNvSpPr>
          <p:nvPr>
            <p:ph type="subTitle" idx="1"/>
          </p:nvPr>
        </p:nvSpPr>
        <p:spPr>
          <a:xfrm>
            <a:off x="1485664" y="3887100"/>
            <a:ext cx="6933088" cy="1753006"/>
          </a:xfrm>
        </p:spPr>
        <p:txBody>
          <a:bodyPr/>
          <a:lstStyle>
            <a:lvl1pPr marL="0" indent="0" algn="ctr">
              <a:buNone/>
              <a:defRPr>
                <a:solidFill>
                  <a:schemeClr val="tx1">
                    <a:tint val="75000"/>
                  </a:schemeClr>
                </a:solidFill>
              </a:defRPr>
            </a:lvl1pPr>
            <a:lvl2pPr marL="478836" indent="0" algn="ctr">
              <a:buNone/>
              <a:defRPr>
                <a:solidFill>
                  <a:schemeClr val="tx1">
                    <a:tint val="75000"/>
                  </a:schemeClr>
                </a:solidFill>
              </a:defRPr>
            </a:lvl2pPr>
            <a:lvl3pPr marL="957673" indent="0" algn="ctr">
              <a:buNone/>
              <a:defRPr>
                <a:solidFill>
                  <a:schemeClr val="tx1">
                    <a:tint val="75000"/>
                  </a:schemeClr>
                </a:solidFill>
              </a:defRPr>
            </a:lvl3pPr>
            <a:lvl4pPr marL="1436510" indent="0" algn="ctr">
              <a:buNone/>
              <a:defRPr>
                <a:solidFill>
                  <a:schemeClr val="tx1">
                    <a:tint val="75000"/>
                  </a:schemeClr>
                </a:solidFill>
              </a:defRPr>
            </a:lvl4pPr>
            <a:lvl5pPr marL="1915347" indent="0" algn="ctr">
              <a:buNone/>
              <a:defRPr>
                <a:solidFill>
                  <a:schemeClr val="tx1">
                    <a:tint val="75000"/>
                  </a:schemeClr>
                </a:solidFill>
              </a:defRPr>
            </a:lvl5pPr>
            <a:lvl6pPr marL="2394183" indent="0" algn="ctr">
              <a:buNone/>
              <a:defRPr>
                <a:solidFill>
                  <a:schemeClr val="tx1">
                    <a:tint val="75000"/>
                  </a:schemeClr>
                </a:solidFill>
              </a:defRPr>
            </a:lvl6pPr>
            <a:lvl7pPr marL="2873019" indent="0" algn="ctr">
              <a:buNone/>
              <a:defRPr>
                <a:solidFill>
                  <a:schemeClr val="tx1">
                    <a:tint val="75000"/>
                  </a:schemeClr>
                </a:solidFill>
              </a:defRPr>
            </a:lvl7pPr>
            <a:lvl8pPr marL="3351856" indent="0" algn="ctr">
              <a:buNone/>
              <a:defRPr>
                <a:solidFill>
                  <a:schemeClr val="tx1">
                    <a:tint val="75000"/>
                  </a:schemeClr>
                </a:solidFill>
              </a:defRPr>
            </a:lvl8pPr>
            <a:lvl9pPr marL="383069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EFE6710C-2EB3-4034-84B9-58CA805A5997}"/>
              </a:ext>
            </a:extLst>
          </p:cNvPr>
          <p:cNvSpPr>
            <a:spLocks noGrp="1"/>
          </p:cNvSpPr>
          <p:nvPr>
            <p:ph type="dt" sz="half" idx="10"/>
          </p:nvPr>
        </p:nvSpPr>
        <p:spPr/>
        <p:txBody>
          <a:bodyPr/>
          <a:lstStyle>
            <a:lvl1pPr>
              <a:defRPr/>
            </a:lvl1pPr>
          </a:lstStyle>
          <a:p>
            <a:pPr>
              <a:defRPr/>
            </a:pPr>
            <a:fld id="{14F0F019-B8E7-4929-82F6-8A5D33A72F56}" type="datetime1">
              <a:rPr lang="ja-JP" altLang="en-US"/>
              <a:pPr>
                <a:defRPr/>
              </a:pPr>
              <a:t>2022/6/6</a:t>
            </a:fld>
            <a:endParaRPr lang="ja-JP" altLang="en-US"/>
          </a:p>
        </p:txBody>
      </p:sp>
      <p:sp>
        <p:nvSpPr>
          <p:cNvPr id="5" name="フッター プレースホルダ 4">
            <a:extLst>
              <a:ext uri="{FF2B5EF4-FFF2-40B4-BE49-F238E27FC236}">
                <a16:creationId xmlns:a16="http://schemas.microsoft.com/office/drawing/2014/main" id="{A87A51F1-CCE5-46C3-B89F-700F51110EA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406E3394-B9EA-44F3-9A5D-6B950F2A894A}"/>
              </a:ext>
            </a:extLst>
          </p:cNvPr>
          <p:cNvSpPr>
            <a:spLocks noGrp="1"/>
          </p:cNvSpPr>
          <p:nvPr>
            <p:ph type="sldNum" sz="quarter" idx="12"/>
          </p:nvPr>
        </p:nvSpPr>
        <p:spPr/>
        <p:txBody>
          <a:bodyPr/>
          <a:lstStyle>
            <a:lvl1pPr>
              <a:defRPr/>
            </a:lvl1pPr>
          </a:lstStyle>
          <a:p>
            <a:pPr>
              <a:defRPr/>
            </a:pPr>
            <a:fld id="{6BAAF0FD-A700-4DAB-AE3B-9D4CAF668E63}" type="slidenum">
              <a:rPr lang="ja-JP" altLang="en-US"/>
              <a:pPr>
                <a:defRPr/>
              </a:pPr>
              <a:t>‹#›</a:t>
            </a:fld>
            <a:endParaRPr lang="ja-JP" altLang="en-US"/>
          </a:p>
        </p:txBody>
      </p:sp>
    </p:spTree>
    <p:extLst>
      <p:ext uri="{BB962C8B-B14F-4D97-AF65-F5344CB8AC3E}">
        <p14:creationId xmlns:p14="http://schemas.microsoft.com/office/powerpoint/2010/main" val="98457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DF7702A-4704-4785-935D-CBB645B1FFF8}"/>
              </a:ext>
            </a:extLst>
          </p:cNvPr>
          <p:cNvSpPr>
            <a:spLocks noGrp="1"/>
          </p:cNvSpPr>
          <p:nvPr>
            <p:ph type="dt" sz="half" idx="10"/>
          </p:nvPr>
        </p:nvSpPr>
        <p:spPr/>
        <p:txBody>
          <a:bodyPr/>
          <a:lstStyle>
            <a:lvl1pPr>
              <a:defRPr/>
            </a:lvl1pPr>
          </a:lstStyle>
          <a:p>
            <a:pPr>
              <a:defRPr/>
            </a:pPr>
            <a:fld id="{745C8E64-C1F1-4A5A-8FD7-F3DFE873E8F2}" type="datetime1">
              <a:rPr lang="ja-JP" altLang="en-US"/>
              <a:pPr>
                <a:defRPr/>
              </a:pPr>
              <a:t>2022/6/6</a:t>
            </a:fld>
            <a:endParaRPr lang="ja-JP" altLang="en-US"/>
          </a:p>
        </p:txBody>
      </p:sp>
      <p:sp>
        <p:nvSpPr>
          <p:cNvPr id="5" name="フッター プレースホルダ 4">
            <a:extLst>
              <a:ext uri="{FF2B5EF4-FFF2-40B4-BE49-F238E27FC236}">
                <a16:creationId xmlns:a16="http://schemas.microsoft.com/office/drawing/2014/main" id="{25319909-C7DD-4127-9193-01E6B94C5D6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2AD0A0A-C779-46EB-A13E-FF172ED7A9DD}"/>
              </a:ext>
            </a:extLst>
          </p:cNvPr>
          <p:cNvSpPr>
            <a:spLocks noGrp="1"/>
          </p:cNvSpPr>
          <p:nvPr>
            <p:ph type="sldNum" sz="quarter" idx="12"/>
          </p:nvPr>
        </p:nvSpPr>
        <p:spPr/>
        <p:txBody>
          <a:bodyPr/>
          <a:lstStyle>
            <a:lvl1pPr>
              <a:defRPr/>
            </a:lvl1pPr>
          </a:lstStyle>
          <a:p>
            <a:pPr>
              <a:defRPr/>
            </a:pPr>
            <a:fld id="{0B4522CB-9292-4BA8-94D4-E28ED56590A8}" type="slidenum">
              <a:rPr lang="ja-JP" altLang="en-US"/>
              <a:pPr>
                <a:defRPr/>
              </a:pPr>
              <a:t>‹#›</a:t>
            </a:fld>
            <a:endParaRPr lang="ja-JP" altLang="en-US"/>
          </a:p>
        </p:txBody>
      </p:sp>
    </p:spTree>
    <p:extLst>
      <p:ext uri="{BB962C8B-B14F-4D97-AF65-F5344CB8AC3E}">
        <p14:creationId xmlns:p14="http://schemas.microsoft.com/office/powerpoint/2010/main" val="1658457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0" y="4407921"/>
            <a:ext cx="8418751" cy="1362390"/>
          </a:xfrm>
        </p:spPr>
        <p:txBody>
          <a:bodyPr anchor="t"/>
          <a:lstStyle>
            <a:lvl1pPr algn="l">
              <a:defRPr sz="42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380" y="2907390"/>
            <a:ext cx="8418751" cy="1500534"/>
          </a:xfrm>
        </p:spPr>
        <p:txBody>
          <a:bodyPr anchor="b"/>
          <a:lstStyle>
            <a:lvl1pPr marL="0" indent="0">
              <a:buNone/>
              <a:defRPr sz="2100">
                <a:solidFill>
                  <a:schemeClr val="tx1">
                    <a:tint val="75000"/>
                  </a:schemeClr>
                </a:solidFill>
              </a:defRPr>
            </a:lvl1pPr>
            <a:lvl2pPr marL="478836" indent="0">
              <a:buNone/>
              <a:defRPr sz="1900">
                <a:solidFill>
                  <a:schemeClr val="tx1">
                    <a:tint val="75000"/>
                  </a:schemeClr>
                </a:solidFill>
              </a:defRPr>
            </a:lvl2pPr>
            <a:lvl3pPr marL="957673" indent="0">
              <a:buNone/>
              <a:defRPr sz="1700">
                <a:solidFill>
                  <a:schemeClr val="tx1">
                    <a:tint val="75000"/>
                  </a:schemeClr>
                </a:solidFill>
              </a:defRPr>
            </a:lvl3pPr>
            <a:lvl4pPr marL="1436510" indent="0">
              <a:buNone/>
              <a:defRPr sz="1500">
                <a:solidFill>
                  <a:schemeClr val="tx1">
                    <a:tint val="75000"/>
                  </a:schemeClr>
                </a:solidFill>
              </a:defRPr>
            </a:lvl4pPr>
            <a:lvl5pPr marL="1915347" indent="0">
              <a:buNone/>
              <a:defRPr sz="1500">
                <a:solidFill>
                  <a:schemeClr val="tx1">
                    <a:tint val="75000"/>
                  </a:schemeClr>
                </a:solidFill>
              </a:defRPr>
            </a:lvl5pPr>
            <a:lvl6pPr marL="2394183" indent="0">
              <a:buNone/>
              <a:defRPr sz="1500">
                <a:solidFill>
                  <a:schemeClr val="tx1">
                    <a:tint val="75000"/>
                  </a:schemeClr>
                </a:solidFill>
              </a:defRPr>
            </a:lvl6pPr>
            <a:lvl7pPr marL="2873019" indent="0">
              <a:buNone/>
              <a:defRPr sz="1500">
                <a:solidFill>
                  <a:schemeClr val="tx1">
                    <a:tint val="75000"/>
                  </a:schemeClr>
                </a:solidFill>
              </a:defRPr>
            </a:lvl7pPr>
            <a:lvl8pPr marL="3351856" indent="0">
              <a:buNone/>
              <a:defRPr sz="1500">
                <a:solidFill>
                  <a:schemeClr val="tx1">
                    <a:tint val="75000"/>
                  </a:schemeClr>
                </a:solidFill>
              </a:defRPr>
            </a:lvl8pPr>
            <a:lvl9pPr marL="3830693"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FC0D26EF-06FC-42BF-8F0D-D5D809CA98A6}"/>
              </a:ext>
            </a:extLst>
          </p:cNvPr>
          <p:cNvSpPr>
            <a:spLocks noGrp="1"/>
          </p:cNvSpPr>
          <p:nvPr>
            <p:ph type="dt" sz="half" idx="10"/>
          </p:nvPr>
        </p:nvSpPr>
        <p:spPr/>
        <p:txBody>
          <a:bodyPr/>
          <a:lstStyle>
            <a:lvl1pPr>
              <a:defRPr/>
            </a:lvl1pPr>
          </a:lstStyle>
          <a:p>
            <a:pPr>
              <a:defRPr/>
            </a:pPr>
            <a:fld id="{7DF61B98-D818-4C04-A51E-729D7ED5EFE1}" type="datetime1">
              <a:rPr lang="ja-JP" altLang="en-US"/>
              <a:pPr>
                <a:defRPr/>
              </a:pPr>
              <a:t>2022/6/6</a:t>
            </a:fld>
            <a:endParaRPr lang="ja-JP" altLang="en-US"/>
          </a:p>
        </p:txBody>
      </p:sp>
      <p:sp>
        <p:nvSpPr>
          <p:cNvPr id="5" name="フッター プレースホルダ 4">
            <a:extLst>
              <a:ext uri="{FF2B5EF4-FFF2-40B4-BE49-F238E27FC236}">
                <a16:creationId xmlns:a16="http://schemas.microsoft.com/office/drawing/2014/main" id="{11CDD34B-2C0E-4FE6-AD9E-FE9FC42F33DC}"/>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1FD2B56F-2317-4B5D-8030-2C5EB6C59E88}"/>
              </a:ext>
            </a:extLst>
          </p:cNvPr>
          <p:cNvSpPr>
            <a:spLocks noGrp="1"/>
          </p:cNvSpPr>
          <p:nvPr>
            <p:ph type="sldNum" sz="quarter" idx="12"/>
          </p:nvPr>
        </p:nvSpPr>
        <p:spPr/>
        <p:txBody>
          <a:bodyPr/>
          <a:lstStyle>
            <a:lvl1pPr>
              <a:defRPr/>
            </a:lvl1pPr>
          </a:lstStyle>
          <a:p>
            <a:pPr>
              <a:defRPr/>
            </a:pPr>
            <a:fld id="{C7340735-96E2-4C8C-BCB4-B887353AE145}" type="slidenum">
              <a:rPr lang="ja-JP" altLang="en-US"/>
              <a:pPr>
                <a:defRPr/>
              </a:pPr>
              <a:t>‹#›</a:t>
            </a:fld>
            <a:endParaRPr lang="ja-JP" altLang="en-US"/>
          </a:p>
        </p:txBody>
      </p:sp>
    </p:spTree>
    <p:extLst>
      <p:ext uri="{BB962C8B-B14F-4D97-AF65-F5344CB8AC3E}">
        <p14:creationId xmlns:p14="http://schemas.microsoft.com/office/powerpoint/2010/main" val="397676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224" y="1600575"/>
            <a:ext cx="4374449" cy="452701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4743" y="1600575"/>
            <a:ext cx="4374449" cy="452701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47806DA-26BA-4A38-ADFC-96B0CE64D55A}"/>
              </a:ext>
            </a:extLst>
          </p:cNvPr>
          <p:cNvSpPr>
            <a:spLocks noGrp="1"/>
          </p:cNvSpPr>
          <p:nvPr>
            <p:ph type="dt" sz="half" idx="10"/>
          </p:nvPr>
        </p:nvSpPr>
        <p:spPr/>
        <p:txBody>
          <a:bodyPr/>
          <a:lstStyle>
            <a:lvl1pPr>
              <a:defRPr/>
            </a:lvl1pPr>
          </a:lstStyle>
          <a:p>
            <a:pPr>
              <a:defRPr/>
            </a:pPr>
            <a:fld id="{C404C978-9121-4D5D-80C7-310864201F38}" type="datetime1">
              <a:rPr lang="ja-JP" altLang="en-US"/>
              <a:pPr>
                <a:defRPr/>
              </a:pPr>
              <a:t>2022/6/6</a:t>
            </a:fld>
            <a:endParaRPr lang="ja-JP" altLang="en-US"/>
          </a:p>
        </p:txBody>
      </p:sp>
      <p:sp>
        <p:nvSpPr>
          <p:cNvPr id="6" name="フッター プレースホルダ 4">
            <a:extLst>
              <a:ext uri="{FF2B5EF4-FFF2-40B4-BE49-F238E27FC236}">
                <a16:creationId xmlns:a16="http://schemas.microsoft.com/office/drawing/2014/main" id="{44028359-E45C-422C-8D1D-5A78B3177262}"/>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C6C74527-670F-4F04-8620-BE6CCC7F8389}"/>
              </a:ext>
            </a:extLst>
          </p:cNvPr>
          <p:cNvSpPr>
            <a:spLocks noGrp="1"/>
          </p:cNvSpPr>
          <p:nvPr>
            <p:ph type="sldNum" sz="quarter" idx="12"/>
          </p:nvPr>
        </p:nvSpPr>
        <p:spPr/>
        <p:txBody>
          <a:bodyPr/>
          <a:lstStyle>
            <a:lvl1pPr>
              <a:defRPr/>
            </a:lvl1pPr>
          </a:lstStyle>
          <a:p>
            <a:pPr>
              <a:defRPr/>
            </a:pPr>
            <a:fld id="{FFF305E9-7E71-49F4-844D-0390F958C8D1}" type="slidenum">
              <a:rPr lang="ja-JP" altLang="en-US"/>
              <a:pPr>
                <a:defRPr/>
              </a:pPr>
              <a:t>‹#›</a:t>
            </a:fld>
            <a:endParaRPr lang="ja-JP" altLang="en-US"/>
          </a:p>
        </p:txBody>
      </p:sp>
    </p:spTree>
    <p:extLst>
      <p:ext uri="{BB962C8B-B14F-4D97-AF65-F5344CB8AC3E}">
        <p14:creationId xmlns:p14="http://schemas.microsoft.com/office/powerpoint/2010/main" val="204275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224" y="1535469"/>
            <a:ext cx="4376169" cy="639910"/>
          </a:xfrm>
        </p:spPr>
        <p:txBody>
          <a:bodyPr anchor="b"/>
          <a:lstStyle>
            <a:lvl1pPr marL="0" indent="0">
              <a:buNone/>
              <a:defRPr sz="2500" b="1"/>
            </a:lvl1pPr>
            <a:lvl2pPr marL="478836" indent="0">
              <a:buNone/>
              <a:defRPr sz="2100" b="1"/>
            </a:lvl2pPr>
            <a:lvl3pPr marL="957673" indent="0">
              <a:buNone/>
              <a:defRPr sz="1900" b="1"/>
            </a:lvl3pPr>
            <a:lvl4pPr marL="1436510" indent="0">
              <a:buNone/>
              <a:defRPr sz="1700" b="1"/>
            </a:lvl4pPr>
            <a:lvl5pPr marL="1915347" indent="0">
              <a:buNone/>
              <a:defRPr sz="1700" b="1"/>
            </a:lvl5pPr>
            <a:lvl6pPr marL="2394183" indent="0">
              <a:buNone/>
              <a:defRPr sz="1700" b="1"/>
            </a:lvl6pPr>
            <a:lvl7pPr marL="2873019" indent="0">
              <a:buNone/>
              <a:defRPr sz="1700" b="1"/>
            </a:lvl7pPr>
            <a:lvl8pPr marL="3351856" indent="0">
              <a:buNone/>
              <a:defRPr sz="1700" b="1"/>
            </a:lvl8pPr>
            <a:lvl9pPr marL="3830693"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224" y="2175383"/>
            <a:ext cx="4376169" cy="3952203"/>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308" y="1535469"/>
            <a:ext cx="4377888" cy="639910"/>
          </a:xfrm>
        </p:spPr>
        <p:txBody>
          <a:bodyPr anchor="b"/>
          <a:lstStyle>
            <a:lvl1pPr marL="0" indent="0">
              <a:buNone/>
              <a:defRPr sz="2500" b="1"/>
            </a:lvl1pPr>
            <a:lvl2pPr marL="478836" indent="0">
              <a:buNone/>
              <a:defRPr sz="2100" b="1"/>
            </a:lvl2pPr>
            <a:lvl3pPr marL="957673" indent="0">
              <a:buNone/>
              <a:defRPr sz="1900" b="1"/>
            </a:lvl3pPr>
            <a:lvl4pPr marL="1436510" indent="0">
              <a:buNone/>
              <a:defRPr sz="1700" b="1"/>
            </a:lvl4pPr>
            <a:lvl5pPr marL="1915347" indent="0">
              <a:buNone/>
              <a:defRPr sz="1700" b="1"/>
            </a:lvl5pPr>
            <a:lvl6pPr marL="2394183" indent="0">
              <a:buNone/>
              <a:defRPr sz="1700" b="1"/>
            </a:lvl6pPr>
            <a:lvl7pPr marL="2873019" indent="0">
              <a:buNone/>
              <a:defRPr sz="1700" b="1"/>
            </a:lvl7pPr>
            <a:lvl8pPr marL="3351856" indent="0">
              <a:buNone/>
              <a:defRPr sz="1700" b="1"/>
            </a:lvl8pPr>
            <a:lvl9pPr marL="3830693"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308" y="2175383"/>
            <a:ext cx="4377888" cy="3952203"/>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7BA15DD9-BC27-49D7-B46D-E263DC74B6D8}"/>
              </a:ext>
            </a:extLst>
          </p:cNvPr>
          <p:cNvSpPr>
            <a:spLocks noGrp="1"/>
          </p:cNvSpPr>
          <p:nvPr>
            <p:ph type="dt" sz="half" idx="10"/>
          </p:nvPr>
        </p:nvSpPr>
        <p:spPr/>
        <p:txBody>
          <a:bodyPr/>
          <a:lstStyle>
            <a:lvl1pPr>
              <a:defRPr/>
            </a:lvl1pPr>
          </a:lstStyle>
          <a:p>
            <a:pPr>
              <a:defRPr/>
            </a:pPr>
            <a:fld id="{093ECCA2-3D91-4E6D-A895-B94D8ADEB9AB}" type="datetime1">
              <a:rPr lang="ja-JP" altLang="en-US"/>
              <a:pPr>
                <a:defRPr/>
              </a:pPr>
              <a:t>2022/6/6</a:t>
            </a:fld>
            <a:endParaRPr lang="ja-JP" altLang="en-US"/>
          </a:p>
        </p:txBody>
      </p:sp>
      <p:sp>
        <p:nvSpPr>
          <p:cNvPr id="8" name="フッター プレースホルダ 4">
            <a:extLst>
              <a:ext uri="{FF2B5EF4-FFF2-40B4-BE49-F238E27FC236}">
                <a16:creationId xmlns:a16="http://schemas.microsoft.com/office/drawing/2014/main" id="{140AC03A-E4DB-4150-9242-8E8A5B23A799}"/>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A839279D-71D1-4827-B11F-4E170CF526AA}"/>
              </a:ext>
            </a:extLst>
          </p:cNvPr>
          <p:cNvSpPr>
            <a:spLocks noGrp="1"/>
          </p:cNvSpPr>
          <p:nvPr>
            <p:ph type="sldNum" sz="quarter" idx="12"/>
          </p:nvPr>
        </p:nvSpPr>
        <p:spPr/>
        <p:txBody>
          <a:bodyPr/>
          <a:lstStyle>
            <a:lvl1pPr>
              <a:defRPr/>
            </a:lvl1pPr>
          </a:lstStyle>
          <a:p>
            <a:pPr>
              <a:defRPr/>
            </a:pPr>
            <a:fld id="{33690D8B-48DC-45D5-B5DD-2B0E3C33C058}" type="slidenum">
              <a:rPr lang="ja-JP" altLang="en-US"/>
              <a:pPr>
                <a:defRPr/>
              </a:pPr>
              <a:t>‹#›</a:t>
            </a:fld>
            <a:endParaRPr lang="ja-JP" altLang="en-US"/>
          </a:p>
        </p:txBody>
      </p:sp>
    </p:spTree>
    <p:extLst>
      <p:ext uri="{BB962C8B-B14F-4D97-AF65-F5344CB8AC3E}">
        <p14:creationId xmlns:p14="http://schemas.microsoft.com/office/powerpoint/2010/main" val="143623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92C16C2E-2906-4A91-809A-7B361ADB928F}"/>
              </a:ext>
            </a:extLst>
          </p:cNvPr>
          <p:cNvSpPr>
            <a:spLocks noGrp="1"/>
          </p:cNvSpPr>
          <p:nvPr>
            <p:ph type="dt" sz="half" idx="10"/>
          </p:nvPr>
        </p:nvSpPr>
        <p:spPr/>
        <p:txBody>
          <a:bodyPr/>
          <a:lstStyle>
            <a:lvl1pPr>
              <a:defRPr/>
            </a:lvl1pPr>
          </a:lstStyle>
          <a:p>
            <a:pPr>
              <a:defRPr/>
            </a:pPr>
            <a:fld id="{250254D9-14B5-42BA-B638-1C4090CB98E8}" type="datetime1">
              <a:rPr lang="ja-JP" altLang="en-US"/>
              <a:pPr>
                <a:defRPr/>
              </a:pPr>
              <a:t>2022/6/6</a:t>
            </a:fld>
            <a:endParaRPr lang="ja-JP" altLang="en-US"/>
          </a:p>
        </p:txBody>
      </p:sp>
      <p:sp>
        <p:nvSpPr>
          <p:cNvPr id="4" name="フッター プレースホルダ 4">
            <a:extLst>
              <a:ext uri="{FF2B5EF4-FFF2-40B4-BE49-F238E27FC236}">
                <a16:creationId xmlns:a16="http://schemas.microsoft.com/office/drawing/2014/main" id="{1F6EF2AB-F02A-4C55-BDAA-EA5CE47036C2}"/>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F623E354-4FEB-46DA-B5E5-01CA04F0561C}"/>
              </a:ext>
            </a:extLst>
          </p:cNvPr>
          <p:cNvSpPr>
            <a:spLocks noGrp="1"/>
          </p:cNvSpPr>
          <p:nvPr>
            <p:ph type="sldNum" sz="quarter" idx="12"/>
          </p:nvPr>
        </p:nvSpPr>
        <p:spPr/>
        <p:txBody>
          <a:bodyPr/>
          <a:lstStyle>
            <a:lvl1pPr>
              <a:defRPr/>
            </a:lvl1pPr>
          </a:lstStyle>
          <a:p>
            <a:pPr>
              <a:defRPr/>
            </a:pPr>
            <a:fld id="{2511E910-C160-4141-A836-A31BE3D684E7}" type="slidenum">
              <a:rPr lang="ja-JP" altLang="en-US"/>
              <a:pPr>
                <a:defRPr/>
              </a:pPr>
              <a:t>‹#›</a:t>
            </a:fld>
            <a:endParaRPr lang="ja-JP" altLang="en-US"/>
          </a:p>
        </p:txBody>
      </p:sp>
    </p:spTree>
    <p:extLst>
      <p:ext uri="{BB962C8B-B14F-4D97-AF65-F5344CB8AC3E}">
        <p14:creationId xmlns:p14="http://schemas.microsoft.com/office/powerpoint/2010/main" val="2457243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7C704B7F-D3E2-41AC-8B7C-89F663F808F5}"/>
              </a:ext>
            </a:extLst>
          </p:cNvPr>
          <p:cNvSpPr>
            <a:spLocks noGrp="1"/>
          </p:cNvSpPr>
          <p:nvPr>
            <p:ph type="dt" sz="half" idx="10"/>
          </p:nvPr>
        </p:nvSpPr>
        <p:spPr/>
        <p:txBody>
          <a:bodyPr/>
          <a:lstStyle>
            <a:lvl1pPr>
              <a:defRPr/>
            </a:lvl1pPr>
          </a:lstStyle>
          <a:p>
            <a:pPr>
              <a:defRPr/>
            </a:pPr>
            <a:fld id="{D5BCF814-4FD1-4B3C-A032-C00C0DEA90C9}" type="datetime1">
              <a:rPr lang="ja-JP" altLang="en-US"/>
              <a:pPr>
                <a:defRPr/>
              </a:pPr>
              <a:t>2022/6/6</a:t>
            </a:fld>
            <a:endParaRPr lang="ja-JP" altLang="en-US"/>
          </a:p>
        </p:txBody>
      </p:sp>
      <p:sp>
        <p:nvSpPr>
          <p:cNvPr id="3" name="フッター プレースホルダ 4">
            <a:extLst>
              <a:ext uri="{FF2B5EF4-FFF2-40B4-BE49-F238E27FC236}">
                <a16:creationId xmlns:a16="http://schemas.microsoft.com/office/drawing/2014/main" id="{D7EFFBA0-D921-4DD2-9069-BC7959B24F44}"/>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109ACD30-813A-45E7-9BF0-A15454D425D7}"/>
              </a:ext>
            </a:extLst>
          </p:cNvPr>
          <p:cNvSpPr>
            <a:spLocks noGrp="1"/>
          </p:cNvSpPr>
          <p:nvPr>
            <p:ph type="sldNum" sz="quarter" idx="12"/>
          </p:nvPr>
        </p:nvSpPr>
        <p:spPr/>
        <p:txBody>
          <a:bodyPr/>
          <a:lstStyle>
            <a:lvl1pPr>
              <a:defRPr/>
            </a:lvl1pPr>
          </a:lstStyle>
          <a:p>
            <a:pPr>
              <a:defRPr/>
            </a:pPr>
            <a:fld id="{460C294F-9F20-4DDD-A12B-4D77C74F3638}" type="slidenum">
              <a:rPr lang="ja-JP" altLang="en-US"/>
              <a:pPr>
                <a:defRPr/>
              </a:pPr>
              <a:t>‹#›</a:t>
            </a:fld>
            <a:endParaRPr lang="ja-JP" altLang="en-US"/>
          </a:p>
        </p:txBody>
      </p:sp>
    </p:spTree>
    <p:extLst>
      <p:ext uri="{BB962C8B-B14F-4D97-AF65-F5344CB8AC3E}">
        <p14:creationId xmlns:p14="http://schemas.microsoft.com/office/powerpoint/2010/main" val="206319196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222" y="273114"/>
            <a:ext cx="3258484" cy="1162319"/>
          </a:xfrm>
        </p:spPr>
        <p:txBody>
          <a:bodyPr anchor="b"/>
          <a:lstStyle>
            <a:lvl1pPr algn="l">
              <a:defRPr sz="2100" b="1"/>
            </a:lvl1pPr>
          </a:lstStyle>
          <a:p>
            <a:r>
              <a:rPr lang="ja-JP" altLang="en-US"/>
              <a:t>マスタ タイトルの書式設定</a:t>
            </a:r>
          </a:p>
        </p:txBody>
      </p:sp>
      <p:sp>
        <p:nvSpPr>
          <p:cNvPr id="3" name="コンテンツ プレースホルダ 2"/>
          <p:cNvSpPr>
            <a:spLocks noGrp="1"/>
          </p:cNvSpPr>
          <p:nvPr>
            <p:ph idx="1"/>
          </p:nvPr>
        </p:nvSpPr>
        <p:spPr>
          <a:xfrm>
            <a:off x="3872351" y="273117"/>
            <a:ext cx="5536843" cy="5854468"/>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222" y="1435437"/>
            <a:ext cx="3258484" cy="4692149"/>
          </a:xfrm>
        </p:spPr>
        <p:txBody>
          <a:bodyPr/>
          <a:lstStyle>
            <a:lvl1pPr marL="0" indent="0">
              <a:buNone/>
              <a:defRPr sz="1500"/>
            </a:lvl1pPr>
            <a:lvl2pPr marL="478836" indent="0">
              <a:buNone/>
              <a:defRPr sz="1300"/>
            </a:lvl2pPr>
            <a:lvl3pPr marL="957673" indent="0">
              <a:buNone/>
              <a:defRPr sz="1000"/>
            </a:lvl3pPr>
            <a:lvl4pPr marL="1436510" indent="0">
              <a:buNone/>
              <a:defRPr sz="900"/>
            </a:lvl4pPr>
            <a:lvl5pPr marL="1915347" indent="0">
              <a:buNone/>
              <a:defRPr sz="900"/>
            </a:lvl5pPr>
            <a:lvl6pPr marL="2394183" indent="0">
              <a:buNone/>
              <a:defRPr sz="900"/>
            </a:lvl6pPr>
            <a:lvl7pPr marL="2873019" indent="0">
              <a:buNone/>
              <a:defRPr sz="900"/>
            </a:lvl7pPr>
            <a:lvl8pPr marL="3351856" indent="0">
              <a:buNone/>
              <a:defRPr sz="900"/>
            </a:lvl8pPr>
            <a:lvl9pPr marL="3830693"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EC745901-F3BD-4EE7-8D02-D2FF26236E2A}"/>
              </a:ext>
            </a:extLst>
          </p:cNvPr>
          <p:cNvSpPr>
            <a:spLocks noGrp="1"/>
          </p:cNvSpPr>
          <p:nvPr>
            <p:ph type="dt" sz="half" idx="10"/>
          </p:nvPr>
        </p:nvSpPr>
        <p:spPr/>
        <p:txBody>
          <a:bodyPr/>
          <a:lstStyle>
            <a:lvl1pPr>
              <a:defRPr/>
            </a:lvl1pPr>
          </a:lstStyle>
          <a:p>
            <a:pPr>
              <a:defRPr/>
            </a:pPr>
            <a:fld id="{DFA426DB-888D-4F2A-82C5-61457CCEF8C8}" type="datetime1">
              <a:rPr lang="ja-JP" altLang="en-US"/>
              <a:pPr>
                <a:defRPr/>
              </a:pPr>
              <a:t>2022/6/6</a:t>
            </a:fld>
            <a:endParaRPr lang="ja-JP" altLang="en-US"/>
          </a:p>
        </p:txBody>
      </p:sp>
      <p:sp>
        <p:nvSpPr>
          <p:cNvPr id="6" name="フッター プレースホルダ 4">
            <a:extLst>
              <a:ext uri="{FF2B5EF4-FFF2-40B4-BE49-F238E27FC236}">
                <a16:creationId xmlns:a16="http://schemas.microsoft.com/office/drawing/2014/main" id="{BB4E1734-653D-4ED0-BA5F-B2B5310AAADD}"/>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D120F004-CD2C-4894-860A-0C6CDD77056D}"/>
              </a:ext>
            </a:extLst>
          </p:cNvPr>
          <p:cNvSpPr>
            <a:spLocks noGrp="1"/>
          </p:cNvSpPr>
          <p:nvPr>
            <p:ph type="sldNum" sz="quarter" idx="12"/>
          </p:nvPr>
        </p:nvSpPr>
        <p:spPr/>
        <p:txBody>
          <a:bodyPr/>
          <a:lstStyle>
            <a:lvl1pPr>
              <a:defRPr/>
            </a:lvl1pPr>
          </a:lstStyle>
          <a:p>
            <a:pPr>
              <a:defRPr/>
            </a:pPr>
            <a:fld id="{6BF62080-4CBF-48A9-87B1-79557E56E0F4}" type="slidenum">
              <a:rPr lang="ja-JP" altLang="en-US"/>
              <a:pPr>
                <a:defRPr/>
              </a:pPr>
              <a:t>‹#›</a:t>
            </a:fld>
            <a:endParaRPr lang="ja-JP" altLang="en-US"/>
          </a:p>
        </p:txBody>
      </p:sp>
    </p:spTree>
    <p:extLst>
      <p:ext uri="{BB962C8B-B14F-4D97-AF65-F5344CB8AC3E}">
        <p14:creationId xmlns:p14="http://schemas.microsoft.com/office/powerpoint/2010/main" val="1932715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703B776-CE5F-4CF7-9B1B-4E36F1D15B13}"/>
              </a:ext>
            </a:extLst>
          </p:cNvPr>
          <p:cNvSpPr>
            <a:spLocks noGrp="1" noChangeArrowheads="1"/>
          </p:cNvSpPr>
          <p:nvPr>
            <p:ph type="title"/>
          </p:nvPr>
        </p:nvSpPr>
        <p:spPr bwMode="auto">
          <a:xfrm>
            <a:off x="495300" y="274638"/>
            <a:ext cx="89138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767" tIns="47884" rIns="95767" bIns="47884"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2F385EF1-4A15-44FF-9C52-7BF11DA70ECF}"/>
              </a:ext>
            </a:extLst>
          </p:cNvPr>
          <p:cNvSpPr>
            <a:spLocks noGrp="1" noChangeArrowheads="1"/>
          </p:cNvSpPr>
          <p:nvPr>
            <p:ph type="body" idx="1"/>
          </p:nvPr>
        </p:nvSpPr>
        <p:spPr bwMode="auto">
          <a:xfrm>
            <a:off x="495300" y="1600200"/>
            <a:ext cx="8913813"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767" tIns="47884" rIns="95767" bIns="4788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306E9669-317B-46BC-81F3-00938F245C78}"/>
              </a:ext>
            </a:extLst>
          </p:cNvPr>
          <p:cNvSpPr>
            <a:spLocks noGrp="1"/>
          </p:cNvSpPr>
          <p:nvPr>
            <p:ph type="dt" sz="half" idx="2"/>
          </p:nvPr>
        </p:nvSpPr>
        <p:spPr>
          <a:xfrm>
            <a:off x="495300" y="6357938"/>
            <a:ext cx="2311400" cy="365125"/>
          </a:xfrm>
          <a:prstGeom prst="rect">
            <a:avLst/>
          </a:prstGeom>
        </p:spPr>
        <p:txBody>
          <a:bodyPr vert="horz" lIns="95767" tIns="47884" rIns="95767" bIns="47884" rtlCol="0" anchor="ctr"/>
          <a:lstStyle>
            <a:lvl1pPr algn="l" defTabSz="969836" eaLnBrk="1" hangingPunct="1">
              <a:defRPr sz="1300">
                <a:solidFill>
                  <a:schemeClr val="tx1">
                    <a:tint val="75000"/>
                  </a:schemeClr>
                </a:solidFill>
                <a:latin typeface="Arial" charset="0"/>
                <a:ea typeface="ＭＳ Ｐゴシック" charset="-128"/>
              </a:defRPr>
            </a:lvl1pPr>
          </a:lstStyle>
          <a:p>
            <a:pPr>
              <a:defRPr/>
            </a:pPr>
            <a:fld id="{17D830F5-3103-4823-A00A-0AD8B13CB99C}" type="datetime1">
              <a:rPr lang="ja-JP" altLang="en-US"/>
              <a:pPr>
                <a:defRPr/>
              </a:pPr>
              <a:t>2022/6/6</a:t>
            </a:fld>
            <a:endParaRPr lang="ja-JP" altLang="en-US"/>
          </a:p>
        </p:txBody>
      </p:sp>
      <p:sp>
        <p:nvSpPr>
          <p:cNvPr id="5" name="フッター プレースホルダ 4">
            <a:extLst>
              <a:ext uri="{FF2B5EF4-FFF2-40B4-BE49-F238E27FC236}">
                <a16:creationId xmlns:a16="http://schemas.microsoft.com/office/drawing/2014/main" id="{C56EF466-EC33-4E49-8F50-3DD4139B1873}"/>
              </a:ext>
            </a:extLst>
          </p:cNvPr>
          <p:cNvSpPr>
            <a:spLocks noGrp="1"/>
          </p:cNvSpPr>
          <p:nvPr>
            <p:ph type="ftr" sz="quarter" idx="3"/>
          </p:nvPr>
        </p:nvSpPr>
        <p:spPr>
          <a:xfrm>
            <a:off x="3384550" y="6357938"/>
            <a:ext cx="3135313" cy="365125"/>
          </a:xfrm>
          <a:prstGeom prst="rect">
            <a:avLst/>
          </a:prstGeom>
        </p:spPr>
        <p:txBody>
          <a:bodyPr vert="horz" lIns="95767" tIns="47884" rIns="95767" bIns="47884" rtlCol="0" anchor="ctr"/>
          <a:lstStyle>
            <a:lvl1pPr algn="ctr" defTabSz="969836" eaLnBrk="1" hangingPunct="1">
              <a:defRPr sz="1300">
                <a:solidFill>
                  <a:schemeClr val="tx1">
                    <a:tint val="75000"/>
                  </a:schemeClr>
                </a:solidFill>
                <a:latin typeface="Arial" charset="0"/>
                <a:ea typeface="ＭＳ Ｐゴシック"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771229E-4DC4-4A16-AF31-6E2BD910400E}"/>
              </a:ext>
            </a:extLst>
          </p:cNvPr>
          <p:cNvSpPr>
            <a:spLocks noGrp="1"/>
          </p:cNvSpPr>
          <p:nvPr>
            <p:ph type="sldNum" sz="quarter" idx="4"/>
          </p:nvPr>
        </p:nvSpPr>
        <p:spPr>
          <a:xfrm>
            <a:off x="7097713" y="6357938"/>
            <a:ext cx="2311400" cy="365125"/>
          </a:xfrm>
          <a:prstGeom prst="rect">
            <a:avLst/>
          </a:prstGeom>
        </p:spPr>
        <p:txBody>
          <a:bodyPr vert="horz" wrap="square" lIns="95767" tIns="47884" rIns="95767" bIns="47884" numCol="1" anchor="ctr" anchorCtr="0" compatLnSpc="1">
            <a:prstTxWarp prst="textNoShape">
              <a:avLst/>
            </a:prstTxWarp>
          </a:bodyPr>
          <a:lstStyle>
            <a:lvl1pPr algn="r" eaLnBrk="1" hangingPunct="1">
              <a:defRPr sz="1300">
                <a:solidFill>
                  <a:srgbClr val="898989"/>
                </a:solidFill>
                <a:latin typeface="Arial" charset="0"/>
                <a:ea typeface="ＭＳ Ｐゴシック" charset="-128"/>
              </a:defRPr>
            </a:lvl1pPr>
          </a:lstStyle>
          <a:p>
            <a:pPr>
              <a:defRPr/>
            </a:pPr>
            <a:fld id="{1D8BD211-B08D-4132-BB30-B195B555548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53"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 id="2147483952" r:id="rId12"/>
  </p:sldLayoutIdLst>
  <p:hf hdr="0" ftr="0" dt="0"/>
  <p:txStyles>
    <p:titleStyle>
      <a:lvl1pPr algn="ctr" defTabSz="957263" rtl="0" eaLnBrk="0" fontAlgn="base" hangingPunct="0">
        <a:spcBef>
          <a:spcPct val="0"/>
        </a:spcBef>
        <a:spcAft>
          <a:spcPct val="0"/>
        </a:spcAft>
        <a:defRPr kumimoji="1" sz="4600" kern="1200">
          <a:solidFill>
            <a:schemeClr val="tx1"/>
          </a:solidFill>
          <a:latin typeface="+mj-lt"/>
          <a:ea typeface="+mj-ea"/>
          <a:cs typeface="+mj-cs"/>
        </a:defRPr>
      </a:lvl1pPr>
      <a:lvl2pPr algn="ctr" defTabSz="957263" rtl="0" eaLnBrk="0" fontAlgn="base" hangingPunct="0">
        <a:spcBef>
          <a:spcPct val="0"/>
        </a:spcBef>
        <a:spcAft>
          <a:spcPct val="0"/>
        </a:spcAft>
        <a:defRPr kumimoji="1" sz="4600">
          <a:solidFill>
            <a:schemeClr val="tx1"/>
          </a:solidFill>
          <a:latin typeface="Calibri" pitchFamily="34" charset="0"/>
          <a:ea typeface="ＭＳ Ｐゴシック" charset="-128"/>
        </a:defRPr>
      </a:lvl2pPr>
      <a:lvl3pPr algn="ctr" defTabSz="957263" rtl="0" eaLnBrk="0" fontAlgn="base" hangingPunct="0">
        <a:spcBef>
          <a:spcPct val="0"/>
        </a:spcBef>
        <a:spcAft>
          <a:spcPct val="0"/>
        </a:spcAft>
        <a:defRPr kumimoji="1" sz="4600">
          <a:solidFill>
            <a:schemeClr val="tx1"/>
          </a:solidFill>
          <a:latin typeface="Calibri" pitchFamily="34" charset="0"/>
          <a:ea typeface="ＭＳ Ｐゴシック" charset="-128"/>
        </a:defRPr>
      </a:lvl3pPr>
      <a:lvl4pPr algn="ctr" defTabSz="957263" rtl="0" eaLnBrk="0" fontAlgn="base" hangingPunct="0">
        <a:spcBef>
          <a:spcPct val="0"/>
        </a:spcBef>
        <a:spcAft>
          <a:spcPct val="0"/>
        </a:spcAft>
        <a:defRPr kumimoji="1" sz="4600">
          <a:solidFill>
            <a:schemeClr val="tx1"/>
          </a:solidFill>
          <a:latin typeface="Calibri" pitchFamily="34" charset="0"/>
          <a:ea typeface="ＭＳ Ｐゴシック" charset="-128"/>
        </a:defRPr>
      </a:lvl4pPr>
      <a:lvl5pPr algn="ctr" defTabSz="957263" rtl="0" eaLnBrk="0" fontAlgn="base" hangingPunct="0">
        <a:spcBef>
          <a:spcPct val="0"/>
        </a:spcBef>
        <a:spcAft>
          <a:spcPct val="0"/>
        </a:spcAft>
        <a:defRPr kumimoji="1" sz="4600">
          <a:solidFill>
            <a:schemeClr val="tx1"/>
          </a:solidFill>
          <a:latin typeface="Calibri" pitchFamily="34" charset="0"/>
          <a:ea typeface="ＭＳ Ｐゴシック" charset="-128"/>
        </a:defRPr>
      </a:lvl5pPr>
      <a:lvl6pPr marL="457200" algn="ctr" defTabSz="957263" rtl="0" fontAlgn="base">
        <a:spcBef>
          <a:spcPct val="0"/>
        </a:spcBef>
        <a:spcAft>
          <a:spcPct val="0"/>
        </a:spcAft>
        <a:defRPr kumimoji="1" sz="4600">
          <a:solidFill>
            <a:schemeClr val="tx1"/>
          </a:solidFill>
          <a:latin typeface="Calibri" pitchFamily="34" charset="0"/>
          <a:ea typeface="ＭＳ Ｐゴシック" charset="-128"/>
        </a:defRPr>
      </a:lvl6pPr>
      <a:lvl7pPr marL="914400" algn="ctr" defTabSz="957263" rtl="0" fontAlgn="base">
        <a:spcBef>
          <a:spcPct val="0"/>
        </a:spcBef>
        <a:spcAft>
          <a:spcPct val="0"/>
        </a:spcAft>
        <a:defRPr kumimoji="1" sz="4600">
          <a:solidFill>
            <a:schemeClr val="tx1"/>
          </a:solidFill>
          <a:latin typeface="Calibri" pitchFamily="34" charset="0"/>
          <a:ea typeface="ＭＳ Ｐゴシック" charset="-128"/>
        </a:defRPr>
      </a:lvl7pPr>
      <a:lvl8pPr marL="1371600" algn="ctr" defTabSz="957263" rtl="0" fontAlgn="base">
        <a:spcBef>
          <a:spcPct val="0"/>
        </a:spcBef>
        <a:spcAft>
          <a:spcPct val="0"/>
        </a:spcAft>
        <a:defRPr kumimoji="1" sz="4600">
          <a:solidFill>
            <a:schemeClr val="tx1"/>
          </a:solidFill>
          <a:latin typeface="Calibri" pitchFamily="34" charset="0"/>
          <a:ea typeface="ＭＳ Ｐゴシック" charset="-128"/>
        </a:defRPr>
      </a:lvl8pPr>
      <a:lvl9pPr marL="1828800" algn="ctr" defTabSz="957263"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775" indent="-358775" algn="l" defTabSz="957263" rtl="0" eaLnBrk="0" fontAlgn="base" hangingPunct="0">
        <a:spcBef>
          <a:spcPct val="20000"/>
        </a:spcBef>
        <a:spcAft>
          <a:spcPct val="0"/>
        </a:spcAft>
        <a:buFont typeface="Arial" panose="020B0604020202020204" pitchFamily="34" charset="0"/>
        <a:buChar char="•"/>
        <a:defRPr kumimoji="1" sz="3400" kern="1200">
          <a:solidFill>
            <a:schemeClr val="tx1"/>
          </a:solidFill>
          <a:latin typeface="+mn-lt"/>
          <a:ea typeface="+mn-ea"/>
          <a:cs typeface="+mn-cs"/>
        </a:defRPr>
      </a:lvl1pPr>
      <a:lvl2pPr marL="777875" indent="-298450" algn="l" defTabSz="957263" rtl="0" eaLnBrk="0" fontAlgn="base" hangingPunct="0">
        <a:spcBef>
          <a:spcPct val="20000"/>
        </a:spcBef>
        <a:spcAft>
          <a:spcPct val="0"/>
        </a:spcAft>
        <a:buFont typeface="Arial" panose="020B0604020202020204" pitchFamily="34" charset="0"/>
        <a:buChar char="–"/>
        <a:defRPr kumimoji="1" sz="2900" kern="1200">
          <a:solidFill>
            <a:schemeClr val="tx1"/>
          </a:solidFill>
          <a:latin typeface="+mn-lt"/>
          <a:ea typeface="+mn-ea"/>
          <a:cs typeface="+mn-cs"/>
        </a:defRPr>
      </a:lvl2pPr>
      <a:lvl3pPr marL="1196975" indent="-238125" algn="l" defTabSz="957263" rtl="0" eaLnBrk="0" fontAlgn="base" hangingPunct="0">
        <a:spcBef>
          <a:spcPct val="20000"/>
        </a:spcBef>
        <a:spcAft>
          <a:spcPct val="0"/>
        </a:spcAft>
        <a:buFont typeface="Arial" panose="020B0604020202020204" pitchFamily="34" charset="0"/>
        <a:buChar char="•"/>
        <a:defRPr kumimoji="1" sz="2500" kern="1200">
          <a:solidFill>
            <a:schemeClr val="tx1"/>
          </a:solidFill>
          <a:latin typeface="+mn-lt"/>
          <a:ea typeface="+mn-ea"/>
          <a:cs typeface="+mn-cs"/>
        </a:defRPr>
      </a:lvl3pPr>
      <a:lvl4pPr marL="1674813" indent="-238125" algn="l" defTabSz="957263" rtl="0" eaLnBrk="0" fontAlgn="base" hangingPunct="0">
        <a:spcBef>
          <a:spcPct val="20000"/>
        </a:spcBef>
        <a:spcAft>
          <a:spcPct val="0"/>
        </a:spcAft>
        <a:buFont typeface="Arial" panose="020B0604020202020204" pitchFamily="34" charset="0"/>
        <a:buChar char="–"/>
        <a:defRPr kumimoji="1" sz="2100" kern="1200">
          <a:solidFill>
            <a:schemeClr val="tx1"/>
          </a:solidFill>
          <a:latin typeface="+mn-lt"/>
          <a:ea typeface="+mn-ea"/>
          <a:cs typeface="+mn-cs"/>
        </a:defRPr>
      </a:lvl4pPr>
      <a:lvl5pPr marL="2154238" indent="-238125" algn="l" defTabSz="957263" rtl="0" eaLnBrk="0" fontAlgn="base" hangingPunct="0">
        <a:spcBef>
          <a:spcPct val="20000"/>
        </a:spcBef>
        <a:spcAft>
          <a:spcPct val="0"/>
        </a:spcAft>
        <a:buFont typeface="Arial" panose="020B0604020202020204" pitchFamily="34" charset="0"/>
        <a:buChar char="»"/>
        <a:defRPr kumimoji="1" sz="2100" kern="1200">
          <a:solidFill>
            <a:schemeClr val="tx1"/>
          </a:solidFill>
          <a:latin typeface="+mn-lt"/>
          <a:ea typeface="+mn-ea"/>
          <a:cs typeface="+mn-cs"/>
        </a:defRPr>
      </a:lvl5pPr>
      <a:lvl6pPr marL="2633600" indent="-239419" algn="l" defTabSz="957673"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12438" indent="-239419" algn="l" defTabSz="957673"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91274" indent="-239419" algn="l" defTabSz="957673"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70112" indent="-239419" algn="l" defTabSz="957673"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7673" rtl="0" eaLnBrk="1" latinLnBrk="0" hangingPunct="1">
        <a:defRPr kumimoji="1" sz="1900" kern="1200">
          <a:solidFill>
            <a:schemeClr val="tx1"/>
          </a:solidFill>
          <a:latin typeface="+mn-lt"/>
          <a:ea typeface="+mn-ea"/>
          <a:cs typeface="+mn-cs"/>
        </a:defRPr>
      </a:lvl1pPr>
      <a:lvl2pPr marL="478836" algn="l" defTabSz="957673" rtl="0" eaLnBrk="1" latinLnBrk="0" hangingPunct="1">
        <a:defRPr kumimoji="1" sz="1900" kern="1200">
          <a:solidFill>
            <a:schemeClr val="tx1"/>
          </a:solidFill>
          <a:latin typeface="+mn-lt"/>
          <a:ea typeface="+mn-ea"/>
          <a:cs typeface="+mn-cs"/>
        </a:defRPr>
      </a:lvl2pPr>
      <a:lvl3pPr marL="957673" algn="l" defTabSz="957673" rtl="0" eaLnBrk="1" latinLnBrk="0" hangingPunct="1">
        <a:defRPr kumimoji="1" sz="1900" kern="1200">
          <a:solidFill>
            <a:schemeClr val="tx1"/>
          </a:solidFill>
          <a:latin typeface="+mn-lt"/>
          <a:ea typeface="+mn-ea"/>
          <a:cs typeface="+mn-cs"/>
        </a:defRPr>
      </a:lvl3pPr>
      <a:lvl4pPr marL="1436510" algn="l" defTabSz="957673" rtl="0" eaLnBrk="1" latinLnBrk="0" hangingPunct="1">
        <a:defRPr kumimoji="1" sz="1900" kern="1200">
          <a:solidFill>
            <a:schemeClr val="tx1"/>
          </a:solidFill>
          <a:latin typeface="+mn-lt"/>
          <a:ea typeface="+mn-ea"/>
          <a:cs typeface="+mn-cs"/>
        </a:defRPr>
      </a:lvl4pPr>
      <a:lvl5pPr marL="1915347" algn="l" defTabSz="957673" rtl="0" eaLnBrk="1" latinLnBrk="0" hangingPunct="1">
        <a:defRPr kumimoji="1" sz="1900" kern="1200">
          <a:solidFill>
            <a:schemeClr val="tx1"/>
          </a:solidFill>
          <a:latin typeface="+mn-lt"/>
          <a:ea typeface="+mn-ea"/>
          <a:cs typeface="+mn-cs"/>
        </a:defRPr>
      </a:lvl5pPr>
      <a:lvl6pPr marL="2394183" algn="l" defTabSz="957673" rtl="0" eaLnBrk="1" latinLnBrk="0" hangingPunct="1">
        <a:defRPr kumimoji="1" sz="1900" kern="1200">
          <a:solidFill>
            <a:schemeClr val="tx1"/>
          </a:solidFill>
          <a:latin typeface="+mn-lt"/>
          <a:ea typeface="+mn-ea"/>
          <a:cs typeface="+mn-cs"/>
        </a:defRPr>
      </a:lvl6pPr>
      <a:lvl7pPr marL="2873019" algn="l" defTabSz="957673" rtl="0" eaLnBrk="1" latinLnBrk="0" hangingPunct="1">
        <a:defRPr kumimoji="1" sz="1900" kern="1200">
          <a:solidFill>
            <a:schemeClr val="tx1"/>
          </a:solidFill>
          <a:latin typeface="+mn-lt"/>
          <a:ea typeface="+mn-ea"/>
          <a:cs typeface="+mn-cs"/>
        </a:defRPr>
      </a:lvl7pPr>
      <a:lvl8pPr marL="3351856" algn="l" defTabSz="957673" rtl="0" eaLnBrk="1" latinLnBrk="0" hangingPunct="1">
        <a:defRPr kumimoji="1" sz="1900" kern="1200">
          <a:solidFill>
            <a:schemeClr val="tx1"/>
          </a:solidFill>
          <a:latin typeface="+mn-lt"/>
          <a:ea typeface="+mn-ea"/>
          <a:cs typeface="+mn-cs"/>
        </a:defRPr>
      </a:lvl8pPr>
      <a:lvl9pPr marL="3830693" algn="l" defTabSz="957673"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2.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oleObject" Target="../embeddings/oleObject1.bin"/><Relationship Id="rId7" Type="http://schemas.openxmlformats.org/officeDocument/2006/relationships/image" Target="../media/image9.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8.wmf"/><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4.bin"/><Relationship Id="rId4" Type="http://schemas.openxmlformats.org/officeDocument/2006/relationships/image" Target="../media/image6.png"/><Relationship Id="rId9"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23.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6.wmf"/><Relationship Id="rId4" Type="http://schemas.openxmlformats.org/officeDocument/2006/relationships/image" Target="../media/image25.wmf"/></Relationships>
</file>

<file path=ppt/slides/_rels/slide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30.jpeg"/><Relationship Id="rId5" Type="http://schemas.openxmlformats.org/officeDocument/2006/relationships/image" Target="../media/image29.jpeg"/><Relationship Id="rId4" Type="http://schemas.openxmlformats.org/officeDocument/2006/relationships/image" Target="../media/image2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a:extLst>
              <a:ext uri="{FF2B5EF4-FFF2-40B4-BE49-F238E27FC236}">
                <a16:creationId xmlns:a16="http://schemas.microsoft.com/office/drawing/2014/main" id="{FFDA3A49-A26F-487F-84C5-D54F1019839C}"/>
              </a:ext>
            </a:extLst>
          </p:cNvPr>
          <p:cNvSpPr txBox="1">
            <a:spLocks noChangeArrowheads="1"/>
          </p:cNvSpPr>
          <p:nvPr/>
        </p:nvSpPr>
        <p:spPr bwMode="auto">
          <a:xfrm>
            <a:off x="1470025" y="477838"/>
            <a:ext cx="7296150" cy="482600"/>
          </a:xfrm>
          <a:prstGeom prst="rect">
            <a:avLst/>
          </a:prstGeom>
          <a:noFill/>
          <a:ln w="3175">
            <a:noFill/>
            <a:miter lim="800000"/>
            <a:headEnd/>
            <a:tailEnd/>
          </a:ln>
          <a:effectLst/>
        </p:spPr>
        <p:txBody>
          <a:bodyPr lIns="97006" tIns="48503" rIns="97006" bIns="48503">
            <a:spAutoFit/>
          </a:bodyPr>
          <a:lstStyle/>
          <a:p>
            <a:pPr defTabSz="970050" eaLnBrk="1" hangingPunct="1">
              <a:spcBef>
                <a:spcPts val="0"/>
              </a:spcBef>
              <a:spcAft>
                <a:spcPts val="0"/>
              </a:spcAft>
              <a:defRPr/>
            </a:pPr>
            <a:r>
              <a:rPr lang="ja-JP" altLang="en-US" b="1" i="1" dirty="0">
                <a:solidFill>
                  <a:srgbClr val="CC0000"/>
                </a:solidFill>
                <a:effectLst>
                  <a:outerShdw blurRad="38100" dist="38100" dir="2700000" algn="tl">
                    <a:srgbClr val="C0C0C0"/>
                  </a:outerShdw>
                </a:effectLst>
                <a:latin typeface="Times New Roman" charset="0"/>
                <a:ea typeface="+mn-ea"/>
              </a:rPr>
              <a:t>電話対応ビジネスのエキスパートパッケージ　</a:t>
            </a:r>
            <a:r>
              <a:rPr lang="en-US" altLang="ja-JP" sz="2500" b="1" i="1" dirty="0">
                <a:solidFill>
                  <a:srgbClr val="000066"/>
                </a:solidFill>
                <a:effectLst>
                  <a:outerShdw blurRad="38100" dist="38100" dir="2700000" algn="tl">
                    <a:srgbClr val="C0C0C0"/>
                  </a:outerShdw>
                </a:effectLst>
                <a:latin typeface="Times New Roman" charset="0"/>
                <a:ea typeface="+mn-ea"/>
              </a:rPr>
              <a:t>『</a:t>
            </a:r>
            <a:r>
              <a:rPr lang="ja-JP" altLang="en-US" sz="2500" b="1" i="1" dirty="0">
                <a:effectLst>
                  <a:outerShdw blurRad="38100" dist="38100" dir="2700000" algn="tl">
                    <a:srgbClr val="C0C0C0"/>
                  </a:outerShdw>
                </a:effectLst>
                <a:latin typeface="Times New Roman" charset="0"/>
                <a:ea typeface="+mn-ea"/>
              </a:rPr>
              <a:t>見えＴＥＬ君</a:t>
            </a:r>
            <a:r>
              <a:rPr lang="en-US" altLang="ja-JP" sz="2500" b="1" i="1" dirty="0">
                <a:solidFill>
                  <a:srgbClr val="000066"/>
                </a:solidFill>
                <a:effectLst>
                  <a:outerShdw blurRad="38100" dist="38100" dir="2700000" algn="tl">
                    <a:srgbClr val="C0C0C0"/>
                  </a:outerShdw>
                </a:effectLst>
                <a:latin typeface="Times New Roman" charset="0"/>
                <a:ea typeface="+mn-ea"/>
              </a:rPr>
              <a:t>』</a:t>
            </a:r>
            <a:endParaRPr lang="en-US" altLang="ja-JP" sz="1500" dirty="0">
              <a:solidFill>
                <a:srgbClr val="000066"/>
              </a:solidFill>
              <a:effectLst>
                <a:outerShdw blurRad="38100" dist="38100" dir="2700000" algn="tl">
                  <a:srgbClr val="C0C0C0"/>
                </a:outerShdw>
              </a:effectLst>
              <a:latin typeface="Times New Roman" charset="0"/>
              <a:ea typeface="+mn-ea"/>
            </a:endParaRPr>
          </a:p>
        </p:txBody>
      </p:sp>
      <p:sp>
        <p:nvSpPr>
          <p:cNvPr id="5123" name="Text Box 17">
            <a:extLst>
              <a:ext uri="{FF2B5EF4-FFF2-40B4-BE49-F238E27FC236}">
                <a16:creationId xmlns:a16="http://schemas.microsoft.com/office/drawing/2014/main" id="{CD330150-4B4F-42BC-B6EB-8C383E12D021}"/>
              </a:ext>
            </a:extLst>
          </p:cNvPr>
          <p:cNvSpPr txBox="1">
            <a:spLocks noChangeArrowheads="1"/>
          </p:cNvSpPr>
          <p:nvPr/>
        </p:nvSpPr>
        <p:spPr bwMode="auto">
          <a:xfrm>
            <a:off x="1063625" y="6073775"/>
            <a:ext cx="784225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006" tIns="48503" rIns="97006" bIns="48503">
            <a:spAutoFit/>
          </a:bodyPr>
          <a:lstStyle/>
          <a:p>
            <a:pPr algn="dist" eaLnBrk="1" hangingPunct="1"/>
            <a:r>
              <a:rPr lang="en-US" altLang="ja-JP" sz="900" b="1" i="1">
                <a:latin typeface="Times New Roman" panose="02020603050405020304" pitchFamily="18" charset="0"/>
              </a:rPr>
              <a:t>Copyright © 2018 Succeed Corp. All rights reserved.</a:t>
            </a:r>
            <a:r>
              <a:rPr lang="en-US" altLang="ja-JP" sz="900" b="1">
                <a:latin typeface="Times New Roman" panose="02020603050405020304" pitchFamily="18" charset="0"/>
              </a:rPr>
              <a:t>(1802) </a:t>
            </a:r>
          </a:p>
        </p:txBody>
      </p:sp>
      <p:sp>
        <p:nvSpPr>
          <p:cNvPr id="8" name="Rectangle 23">
            <a:extLst>
              <a:ext uri="{FF2B5EF4-FFF2-40B4-BE49-F238E27FC236}">
                <a16:creationId xmlns:a16="http://schemas.microsoft.com/office/drawing/2014/main" id="{7DC48A5C-01BB-4D9C-A713-956C6E1EA2A6}"/>
              </a:ext>
            </a:extLst>
          </p:cNvPr>
          <p:cNvSpPr>
            <a:spLocks noChangeArrowheads="1"/>
          </p:cNvSpPr>
          <p:nvPr/>
        </p:nvSpPr>
        <p:spPr bwMode="auto">
          <a:xfrm>
            <a:off x="5888038" y="4294188"/>
            <a:ext cx="2927350" cy="482600"/>
          </a:xfrm>
          <a:prstGeom prst="rect">
            <a:avLst/>
          </a:prstGeom>
          <a:noFill/>
          <a:ln w="25400">
            <a:noFill/>
            <a:miter lim="800000"/>
            <a:headEnd/>
            <a:tailEnd/>
          </a:ln>
          <a:effectLst/>
        </p:spPr>
        <p:txBody>
          <a:bodyPr wrap="none" lIns="97006" tIns="48503" rIns="97006" bIns="48503">
            <a:spAutoFit/>
          </a:bodyPr>
          <a:lstStyle/>
          <a:p>
            <a:pPr defTabSz="970050" eaLnBrk="1" fontAlgn="auto" hangingPunct="1">
              <a:spcBef>
                <a:spcPts val="0"/>
              </a:spcBef>
              <a:spcAft>
                <a:spcPts val="0"/>
              </a:spcAft>
              <a:defRPr/>
            </a:pPr>
            <a:r>
              <a:rPr lang="ja-JP" altLang="en-US" sz="2500" dirty="0">
                <a:effectLst>
                  <a:outerShdw blurRad="38100" dist="38100" dir="2700000" algn="tl">
                    <a:srgbClr val="C0C0C0"/>
                  </a:outerShdw>
                </a:effectLst>
                <a:latin typeface="Times New Roman" charset="0"/>
                <a:ea typeface="HGP創英角ｺﾞｼｯｸUB" pitchFamily="50" charset="-128"/>
              </a:rPr>
              <a:t>のご紹介</a:t>
            </a:r>
            <a:r>
              <a:rPr lang="ja-JP" altLang="en-US" sz="2500" dirty="0">
                <a:solidFill>
                  <a:schemeClr val="tx2">
                    <a:lumMod val="85000"/>
                    <a:lumOff val="15000"/>
                  </a:schemeClr>
                </a:solidFill>
                <a:effectLst>
                  <a:outerShdw blurRad="38100" dist="38100" dir="2700000" algn="tl">
                    <a:srgbClr val="C0C0C0"/>
                  </a:outerShdw>
                </a:effectLst>
                <a:latin typeface="Times New Roman" charset="0"/>
                <a:ea typeface="HGP創英角ｺﾞｼｯｸUB" pitchFamily="50" charset="-128"/>
              </a:rPr>
              <a:t>　</a:t>
            </a:r>
            <a:r>
              <a:rPr lang="ja-JP" altLang="en-US" sz="2500" dirty="0">
                <a:solidFill>
                  <a:srgbClr val="0033CC"/>
                </a:solidFill>
                <a:effectLst>
                  <a:outerShdw blurRad="38100" dist="38100" dir="2700000" algn="tl">
                    <a:srgbClr val="C0C0C0"/>
                  </a:outerShdw>
                </a:effectLst>
                <a:latin typeface="Times New Roman" charset="0"/>
                <a:ea typeface="HGP創英角ｺﾞｼｯｸUB" pitchFamily="50" charset="-128"/>
              </a:rPr>
              <a:t>（詳細編）</a:t>
            </a:r>
          </a:p>
        </p:txBody>
      </p:sp>
      <p:pic>
        <p:nvPicPr>
          <p:cNvPr id="5125" name="図 1">
            <a:extLst>
              <a:ext uri="{FF2B5EF4-FFF2-40B4-BE49-F238E27FC236}">
                <a16:creationId xmlns:a16="http://schemas.microsoft.com/office/drawing/2014/main" id="{AA8294B2-B7EB-497F-8A9F-CD0D7C02F7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1175" y="2638425"/>
            <a:ext cx="4403725"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a:extLst>
              <a:ext uri="{FF2B5EF4-FFF2-40B4-BE49-F238E27FC236}">
                <a16:creationId xmlns:a16="http://schemas.microsoft.com/office/drawing/2014/main" id="{BE2294FC-C467-49CF-8C3D-F81761451ACF}"/>
              </a:ext>
            </a:extLst>
          </p:cNvPr>
          <p:cNvSpPr>
            <a:spLocks noGrp="1"/>
          </p:cNvSpPr>
          <p:nvPr>
            <p:ph type="title"/>
          </p:nvPr>
        </p:nvSpPr>
        <p:spPr>
          <a:xfrm>
            <a:off x="342900" y="244475"/>
            <a:ext cx="9217025" cy="504825"/>
          </a:xfrm>
        </p:spPr>
        <p:txBody>
          <a:bodyPr rtlCol="0">
            <a:normAutofit fontScale="90000"/>
          </a:bodyPr>
          <a:lstStyle/>
          <a:p>
            <a:pPr defTabSz="957673" eaLnBrk="1" fontAlgn="auto" hangingPunct="1">
              <a:spcAft>
                <a:spcPts val="0"/>
              </a:spcAft>
              <a:defRPr/>
            </a:pPr>
            <a:r>
              <a:rPr lang="en-US" altLang="ja-JP" dirty="0"/>
              <a:t>CTI</a:t>
            </a:r>
            <a:r>
              <a:rPr lang="ja-JP" altLang="en-US" dirty="0"/>
              <a:t>かんたん受付の機能 </a:t>
            </a:r>
            <a:r>
              <a:rPr lang="en-US" altLang="ja-JP" sz="1600" dirty="0"/>
              <a:t>( 2 / 2 )</a:t>
            </a:r>
            <a:endParaRPr lang="ja-JP" altLang="en-US" dirty="0"/>
          </a:p>
        </p:txBody>
      </p:sp>
      <p:sp>
        <p:nvSpPr>
          <p:cNvPr id="22531" name="スライド番号プレースホルダ 23">
            <a:extLst>
              <a:ext uri="{FF2B5EF4-FFF2-40B4-BE49-F238E27FC236}">
                <a16:creationId xmlns:a16="http://schemas.microsoft.com/office/drawing/2014/main" id="{91B7298B-0FDD-440A-892A-FC8A8360F86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343218B-C874-4B50-B505-5E3EE3E15BF3}" type="slidenum">
              <a:rPr lang="ja-JP" altLang="en-US" smtClean="0">
                <a:latin typeface="Arial" panose="020B0604020202020204" pitchFamily="34" charset="0"/>
                <a:ea typeface="ＭＳ Ｐゴシック" panose="020B0600070205080204" pitchFamily="50" charset="-128"/>
              </a:rPr>
              <a:pPr/>
              <a:t>9</a:t>
            </a:fld>
            <a:endParaRPr lang="ja-JP" altLang="en-US">
              <a:latin typeface="Arial" panose="020B0604020202020204" pitchFamily="34" charset="0"/>
              <a:ea typeface="ＭＳ Ｐゴシック" panose="020B0600070205080204" pitchFamily="50" charset="-128"/>
            </a:endParaRPr>
          </a:p>
        </p:txBody>
      </p:sp>
      <p:sp>
        <p:nvSpPr>
          <p:cNvPr id="22532" name="Line 3">
            <a:extLst>
              <a:ext uri="{FF2B5EF4-FFF2-40B4-BE49-F238E27FC236}">
                <a16:creationId xmlns:a16="http://schemas.microsoft.com/office/drawing/2014/main" id="{88404D09-EB31-42E7-94CA-9BD3893FA74E}"/>
              </a:ext>
            </a:extLst>
          </p:cNvPr>
          <p:cNvSpPr>
            <a:spLocks noChangeShapeType="1"/>
          </p:cNvSpPr>
          <p:nvPr/>
        </p:nvSpPr>
        <p:spPr bwMode="auto">
          <a:xfrm>
            <a:off x="685800" y="1270000"/>
            <a:ext cx="8597900" cy="0"/>
          </a:xfrm>
          <a:prstGeom prst="line">
            <a:avLst/>
          </a:prstGeom>
          <a:noFill/>
          <a:ln w="9525">
            <a:solidFill>
              <a:srgbClr val="B68116"/>
            </a:solidFill>
            <a:round/>
            <a:headEnd/>
            <a:tailEnd/>
          </a:ln>
          <a:effectLst>
            <a:prstShdw prst="shdw17" dist="17961" dir="2700000">
              <a:srgbClr val="6D4D0D"/>
            </a:prstShdw>
          </a:effectLst>
          <a:extLst>
            <a:ext uri="{909E8E84-426E-40DD-AFC4-6F175D3DCCD1}">
              <a14:hiddenFill xmlns:a14="http://schemas.microsoft.com/office/drawing/2010/main">
                <a:noFill/>
              </a14:hiddenFill>
            </a:ext>
          </a:extLst>
        </p:spPr>
        <p:txBody>
          <a:bodyPr lIns="91433" tIns="45717" rIns="91433" bIns="45717"/>
          <a:lstStyle/>
          <a:p>
            <a:endParaRPr lang="ja-JP" altLang="en-US"/>
          </a:p>
        </p:txBody>
      </p:sp>
      <p:sp>
        <p:nvSpPr>
          <p:cNvPr id="15" name="Text Box 4">
            <a:extLst>
              <a:ext uri="{FF2B5EF4-FFF2-40B4-BE49-F238E27FC236}">
                <a16:creationId xmlns:a16="http://schemas.microsoft.com/office/drawing/2014/main" id="{679E81A1-EDBA-44E9-BDBC-B5F270EC9767}"/>
              </a:ext>
            </a:extLst>
          </p:cNvPr>
          <p:cNvSpPr txBox="1">
            <a:spLocks noChangeArrowheads="1"/>
          </p:cNvSpPr>
          <p:nvPr/>
        </p:nvSpPr>
        <p:spPr bwMode="auto">
          <a:xfrm>
            <a:off x="827088" y="936625"/>
            <a:ext cx="6138862" cy="260350"/>
          </a:xfrm>
          <a:prstGeom prst="rect">
            <a:avLst/>
          </a:prstGeom>
          <a:noFill/>
          <a:ln w="9525">
            <a:noFill/>
            <a:miter lim="800000"/>
            <a:headEnd/>
            <a:tailEnd/>
          </a:ln>
          <a:effectLst>
            <a:prstShdw prst="shdw17" dist="17961" dir="2700000">
              <a:srgbClr val="FFFFCC">
                <a:gamma/>
                <a:shade val="60000"/>
                <a:invGamma/>
              </a:srgbClr>
            </a:prstShdw>
          </a:effectLst>
        </p:spPr>
        <p:txBody>
          <a:bodyPr wrap="none" lIns="91433" tIns="45717" rIns="91433" bIns="45717">
            <a:spAutoFit/>
          </a:bodyPr>
          <a:lstStyle/>
          <a:p>
            <a:pPr defTabSz="970114"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お客様の情報や、対応履歴の検索が可能です。　入力可能な全項目を検索条件として指定できます。</a:t>
            </a:r>
          </a:p>
        </p:txBody>
      </p:sp>
      <p:sp>
        <p:nvSpPr>
          <p:cNvPr id="16" name="Text Box 8">
            <a:extLst>
              <a:ext uri="{FF2B5EF4-FFF2-40B4-BE49-F238E27FC236}">
                <a16:creationId xmlns:a16="http://schemas.microsoft.com/office/drawing/2014/main" id="{9FD427A6-C0C8-4E03-8F97-CC25DA336BCC}"/>
              </a:ext>
            </a:extLst>
          </p:cNvPr>
          <p:cNvSpPr txBox="1">
            <a:spLocks noChangeArrowheads="1"/>
          </p:cNvSpPr>
          <p:nvPr/>
        </p:nvSpPr>
        <p:spPr bwMode="auto">
          <a:xfrm>
            <a:off x="703263" y="1422400"/>
            <a:ext cx="4811712" cy="246063"/>
          </a:xfrm>
          <a:prstGeom prst="rect">
            <a:avLst/>
          </a:prstGeom>
          <a:noFill/>
          <a:ln w="25400">
            <a:noFill/>
            <a:miter lim="800000"/>
            <a:headEnd/>
            <a:tailEnd/>
          </a:ln>
          <a:effectLst/>
        </p:spPr>
        <p:txBody>
          <a:bodyPr lIns="91433" tIns="45717" rIns="91433" bIns="45717">
            <a:spAutoFit/>
          </a:bodyPr>
          <a:lstStyle/>
          <a:p>
            <a:pPr defTabSz="970114"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・顧客情報、対応履歴の検索が可能です。</a:t>
            </a:r>
          </a:p>
        </p:txBody>
      </p:sp>
      <p:sp>
        <p:nvSpPr>
          <p:cNvPr id="22535" name="Text Box 9">
            <a:extLst>
              <a:ext uri="{FF2B5EF4-FFF2-40B4-BE49-F238E27FC236}">
                <a16:creationId xmlns:a16="http://schemas.microsoft.com/office/drawing/2014/main" id="{D9167585-4240-44C4-A3EA-4CA6D51AC9C1}"/>
              </a:ext>
            </a:extLst>
          </p:cNvPr>
          <p:cNvSpPr txBox="1">
            <a:spLocks noChangeArrowheads="1"/>
          </p:cNvSpPr>
          <p:nvPr/>
        </p:nvSpPr>
        <p:spPr bwMode="auto">
          <a:xfrm>
            <a:off x="1058863" y="1665288"/>
            <a:ext cx="4179887" cy="396875"/>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顧客情報、対応履歴の全項目を検索対象として検索が行えます。</a:t>
            </a:r>
          </a:p>
          <a:p>
            <a:pPr eaLnBrk="1" hangingPunct="1"/>
            <a:r>
              <a:rPr lang="ja-JP" altLang="en-US" sz="1000">
                <a:latin typeface="Calibri" panose="020F0502020204030204" pitchFamily="34" charset="0"/>
              </a:rPr>
              <a:t>また、複数の項目を同時に指定して検索することもできます。</a:t>
            </a:r>
          </a:p>
        </p:txBody>
      </p:sp>
      <p:sp>
        <p:nvSpPr>
          <p:cNvPr id="22536" name="Text Box 10">
            <a:extLst>
              <a:ext uri="{FF2B5EF4-FFF2-40B4-BE49-F238E27FC236}">
                <a16:creationId xmlns:a16="http://schemas.microsoft.com/office/drawing/2014/main" id="{8BDAA680-3FC0-4DA0-A244-D45BB7B82E1A}"/>
              </a:ext>
            </a:extLst>
          </p:cNvPr>
          <p:cNvSpPr txBox="1">
            <a:spLocks noChangeArrowheads="1"/>
          </p:cNvSpPr>
          <p:nvPr/>
        </p:nvSpPr>
        <p:spPr bwMode="auto">
          <a:xfrm>
            <a:off x="1098550" y="2854325"/>
            <a:ext cx="4179888" cy="244475"/>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たとえば･･･</a:t>
            </a:r>
          </a:p>
        </p:txBody>
      </p:sp>
      <p:sp>
        <p:nvSpPr>
          <p:cNvPr id="19" name="Text Box 11">
            <a:extLst>
              <a:ext uri="{FF2B5EF4-FFF2-40B4-BE49-F238E27FC236}">
                <a16:creationId xmlns:a16="http://schemas.microsoft.com/office/drawing/2014/main" id="{BE6F8EB9-D318-4916-94A0-49D20BC82FE9}"/>
              </a:ext>
            </a:extLst>
          </p:cNvPr>
          <p:cNvSpPr txBox="1">
            <a:spLocks noChangeArrowheads="1"/>
          </p:cNvSpPr>
          <p:nvPr/>
        </p:nvSpPr>
        <p:spPr bwMode="auto">
          <a:xfrm>
            <a:off x="4735513" y="1412875"/>
            <a:ext cx="4811712" cy="247650"/>
          </a:xfrm>
          <a:prstGeom prst="rect">
            <a:avLst/>
          </a:prstGeom>
          <a:noFill/>
          <a:ln w="25400">
            <a:noFill/>
            <a:miter lim="800000"/>
            <a:headEnd/>
            <a:tailEnd/>
          </a:ln>
          <a:effectLst/>
        </p:spPr>
        <p:txBody>
          <a:bodyPr lIns="91433" tIns="45717" rIns="91433" bIns="45717">
            <a:spAutoFit/>
          </a:bodyPr>
          <a:lstStyle/>
          <a:p>
            <a:pPr defTabSz="970114"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・文章の一部分だけでも検索できます。</a:t>
            </a:r>
          </a:p>
        </p:txBody>
      </p:sp>
      <p:sp>
        <p:nvSpPr>
          <p:cNvPr id="22538" name="Text Box 12">
            <a:extLst>
              <a:ext uri="{FF2B5EF4-FFF2-40B4-BE49-F238E27FC236}">
                <a16:creationId xmlns:a16="http://schemas.microsoft.com/office/drawing/2014/main" id="{E3EB859E-6FAE-4E5B-83FE-4525C6A4F176}"/>
              </a:ext>
            </a:extLst>
          </p:cNvPr>
          <p:cNvSpPr txBox="1">
            <a:spLocks noChangeArrowheads="1"/>
          </p:cNvSpPr>
          <p:nvPr/>
        </p:nvSpPr>
        <p:spPr bwMode="auto">
          <a:xfrm>
            <a:off x="5091113" y="1655763"/>
            <a:ext cx="4267200" cy="549275"/>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文章の一部分だけを指定して検索が行えます。</a:t>
            </a:r>
          </a:p>
          <a:p>
            <a:pPr eaLnBrk="1" hangingPunct="1"/>
            <a:r>
              <a:rPr lang="ja-JP" altLang="en-US" sz="1000">
                <a:latin typeface="Calibri" panose="020F0502020204030204" pitchFamily="34" charset="0"/>
              </a:rPr>
              <a:t>たとえば「問合内容」を「クレーム」で検索すると、</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問合内容に「クレーム」という言葉が含まれるすべての履歴が検索されます。</a:t>
            </a:r>
          </a:p>
        </p:txBody>
      </p:sp>
      <p:sp>
        <p:nvSpPr>
          <p:cNvPr id="21" name="Text Box 13">
            <a:extLst>
              <a:ext uri="{FF2B5EF4-FFF2-40B4-BE49-F238E27FC236}">
                <a16:creationId xmlns:a16="http://schemas.microsoft.com/office/drawing/2014/main" id="{AD096DC1-29B7-459C-BF48-EFD09366B0EF}"/>
              </a:ext>
            </a:extLst>
          </p:cNvPr>
          <p:cNvSpPr txBox="1">
            <a:spLocks noChangeArrowheads="1"/>
          </p:cNvSpPr>
          <p:nvPr/>
        </p:nvSpPr>
        <p:spPr bwMode="auto">
          <a:xfrm>
            <a:off x="703263" y="2205038"/>
            <a:ext cx="4811712" cy="246062"/>
          </a:xfrm>
          <a:prstGeom prst="rect">
            <a:avLst/>
          </a:prstGeom>
          <a:noFill/>
          <a:ln w="25400">
            <a:noFill/>
            <a:miter lim="800000"/>
            <a:headEnd/>
            <a:tailEnd/>
          </a:ln>
          <a:effectLst/>
        </p:spPr>
        <p:txBody>
          <a:bodyPr lIns="91433" tIns="45717" rIns="91433" bIns="45717">
            <a:spAutoFit/>
          </a:bodyPr>
          <a:lstStyle/>
          <a:p>
            <a:pPr defTabSz="970114"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・検索結果を有効活用できます。</a:t>
            </a:r>
          </a:p>
        </p:txBody>
      </p:sp>
      <p:sp>
        <p:nvSpPr>
          <p:cNvPr id="22540" name="Text Box 14">
            <a:extLst>
              <a:ext uri="{FF2B5EF4-FFF2-40B4-BE49-F238E27FC236}">
                <a16:creationId xmlns:a16="http://schemas.microsoft.com/office/drawing/2014/main" id="{90D767C4-698A-4125-8617-23AF020B5E6F}"/>
              </a:ext>
            </a:extLst>
          </p:cNvPr>
          <p:cNvSpPr txBox="1">
            <a:spLocks noChangeArrowheads="1"/>
          </p:cNvSpPr>
          <p:nvPr/>
        </p:nvSpPr>
        <p:spPr bwMode="auto">
          <a:xfrm>
            <a:off x="1058863" y="2454275"/>
            <a:ext cx="4398962"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検索された結果は帳票として一覧印刷したり、結果に該当したお客様宛ての</a:t>
            </a:r>
            <a:r>
              <a:rPr lang="en-US" altLang="ja-JP" sz="1000">
                <a:latin typeface="Calibri" panose="020F0502020204030204" pitchFamily="34" charset="0"/>
              </a:rPr>
              <a:t>DM</a:t>
            </a:r>
            <a:r>
              <a:rPr lang="ja-JP" altLang="en-US" sz="1000">
                <a:latin typeface="Calibri" panose="020F0502020204030204" pitchFamily="34" charset="0"/>
              </a:rPr>
              <a:t>宛名ラベルを印刷したり、</a:t>
            </a:r>
            <a:r>
              <a:rPr lang="en-US" altLang="ja-JP" sz="1000">
                <a:latin typeface="Calibri" panose="020F0502020204030204" pitchFamily="34" charset="0"/>
              </a:rPr>
              <a:t>CSV</a:t>
            </a:r>
            <a:r>
              <a:rPr lang="ja-JP" altLang="en-US" sz="1000">
                <a:latin typeface="Calibri" panose="020F0502020204030204" pitchFamily="34" charset="0"/>
              </a:rPr>
              <a:t>ファイルに結果を出力したりすることができます。</a:t>
            </a:r>
          </a:p>
        </p:txBody>
      </p:sp>
      <p:sp>
        <p:nvSpPr>
          <p:cNvPr id="22541" name="Text Box 15">
            <a:extLst>
              <a:ext uri="{FF2B5EF4-FFF2-40B4-BE49-F238E27FC236}">
                <a16:creationId xmlns:a16="http://schemas.microsoft.com/office/drawing/2014/main" id="{DDB38E6E-158E-447F-B02C-CF7FC219A00D}"/>
              </a:ext>
            </a:extLst>
          </p:cNvPr>
          <p:cNvSpPr txBox="1">
            <a:spLocks noChangeArrowheads="1"/>
          </p:cNvSpPr>
          <p:nvPr/>
        </p:nvSpPr>
        <p:spPr bwMode="auto">
          <a:xfrm>
            <a:off x="1058863" y="3070225"/>
            <a:ext cx="486568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・受付日や担当者を指定し、次のように活用できます。</a:t>
            </a:r>
          </a:p>
          <a:p>
            <a:pPr eaLnBrk="1" hangingPunct="1"/>
            <a:r>
              <a:rPr lang="ja-JP" altLang="en-US" sz="1000">
                <a:latin typeface="Calibri" panose="020F0502020204030204" pitchFamily="34" charset="0"/>
              </a:rPr>
              <a:t>　　　・本日の問合せを抽出確認（日報）</a:t>
            </a:r>
          </a:p>
          <a:p>
            <a:pPr eaLnBrk="1" hangingPunct="1"/>
            <a:r>
              <a:rPr lang="ja-JP" altLang="en-US" sz="1000">
                <a:latin typeface="Calibri" panose="020F0502020204030204" pitchFamily="34" charset="0"/>
              </a:rPr>
              <a:t>　　　・当月の問合せを抽出確認（月報）</a:t>
            </a:r>
            <a:endParaRPr lang="en-US" altLang="ja-JP" sz="1000">
              <a:latin typeface="Calibri" panose="020F0502020204030204" pitchFamily="34" charset="0"/>
            </a:endParaRPr>
          </a:p>
          <a:p>
            <a:pPr eaLnBrk="1" hangingPunct="1"/>
            <a:endParaRPr lang="ja-JP" altLang="en-US" sz="1000">
              <a:latin typeface="Calibri" panose="020F0502020204030204" pitchFamily="34" charset="0"/>
            </a:endParaRPr>
          </a:p>
          <a:p>
            <a:pPr eaLnBrk="1" hangingPunct="1"/>
            <a:r>
              <a:rPr lang="ja-JP" altLang="en-US" sz="1000">
                <a:latin typeface="Calibri" panose="020F0502020204030204" pitchFamily="34" charset="0"/>
              </a:rPr>
              <a:t>・住所を県名で検索して特定の件に所在しているお客様宛てに</a:t>
            </a:r>
            <a:r>
              <a:rPr lang="en-US" altLang="ja-JP" sz="1000">
                <a:latin typeface="Calibri" panose="020F0502020204030204" pitchFamily="34" charset="0"/>
              </a:rPr>
              <a:t>DM</a:t>
            </a:r>
            <a:r>
              <a:rPr lang="ja-JP" altLang="en-US" sz="1000">
                <a:latin typeface="Calibri" panose="020F0502020204030204" pitchFamily="34" charset="0"/>
              </a:rPr>
              <a:t>宛名ラベルを印刷</a:t>
            </a:r>
          </a:p>
          <a:p>
            <a:pPr eaLnBrk="1" hangingPunct="1"/>
            <a:r>
              <a:rPr lang="ja-JP" altLang="en-US" sz="1000">
                <a:latin typeface="Calibri" panose="020F0502020204030204" pitchFamily="34" charset="0"/>
              </a:rPr>
              <a:t>・問合内容に「クレーム」が含まれる履歴を検索し、品質管理に活用</a:t>
            </a:r>
          </a:p>
          <a:p>
            <a:pPr eaLnBrk="1" hangingPunct="1"/>
            <a:endParaRPr lang="en-US" altLang="ja-JP" sz="1000">
              <a:latin typeface="Calibri" panose="020F0502020204030204" pitchFamily="34" charset="0"/>
            </a:endParaRPr>
          </a:p>
          <a:p>
            <a:pPr eaLnBrk="1" hangingPunct="1"/>
            <a:r>
              <a:rPr lang="ja-JP" altLang="en-US" sz="1000">
                <a:latin typeface="Calibri" panose="020F0502020204030204" pitchFamily="34" charset="0"/>
              </a:rPr>
              <a:t>など、いろいろな活用が可能ですので入力された情報が無駄になりません。</a:t>
            </a:r>
          </a:p>
        </p:txBody>
      </p:sp>
      <p:sp>
        <p:nvSpPr>
          <p:cNvPr id="17" name="Text Box 1031">
            <a:extLst>
              <a:ext uri="{FF2B5EF4-FFF2-40B4-BE49-F238E27FC236}">
                <a16:creationId xmlns:a16="http://schemas.microsoft.com/office/drawing/2014/main" id="{BDDFCC6E-0E4F-4FAE-8E6C-270B969A53C8}"/>
              </a:ext>
            </a:extLst>
          </p:cNvPr>
          <p:cNvSpPr txBox="1">
            <a:spLocks noChangeArrowheads="1"/>
          </p:cNvSpPr>
          <p:nvPr/>
        </p:nvSpPr>
        <p:spPr bwMode="auto">
          <a:xfrm>
            <a:off x="703263" y="4733925"/>
            <a:ext cx="4811712" cy="246063"/>
          </a:xfrm>
          <a:prstGeom prst="rect">
            <a:avLst/>
          </a:prstGeom>
          <a:noFill/>
          <a:ln w="25400">
            <a:noFill/>
            <a:miter lim="800000"/>
            <a:headEnd/>
            <a:tailEnd/>
          </a:ln>
          <a:effectLst/>
        </p:spPr>
        <p:txBody>
          <a:bodyPr lIns="91433" tIns="45717" rIns="91433" bIns="45717">
            <a:spAutoFit/>
          </a:bodyPr>
          <a:lstStyle/>
          <a:p>
            <a:pPr defTabSz="970114"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a:t>
            </a:r>
            <a:r>
              <a:rPr lang="en-US" altLang="ja-JP" sz="1000" dirty="0">
                <a:solidFill>
                  <a:srgbClr val="19027C"/>
                </a:solidFill>
                <a:effectLst>
                  <a:outerShdw blurRad="38100" dist="38100" dir="2700000" algn="tl">
                    <a:srgbClr val="C0C0C0"/>
                  </a:outerShdw>
                </a:effectLst>
                <a:latin typeface="+mn-lt"/>
                <a:ea typeface="+mn-ea"/>
              </a:rPr>
              <a:t>CSV</a:t>
            </a:r>
            <a:r>
              <a:rPr lang="ja-JP" altLang="en-US" sz="1000" dirty="0">
                <a:solidFill>
                  <a:srgbClr val="19027C"/>
                </a:solidFill>
                <a:effectLst>
                  <a:outerShdw blurRad="38100" dist="38100" dir="2700000" algn="tl">
                    <a:srgbClr val="C0C0C0"/>
                  </a:outerShdw>
                </a:effectLst>
                <a:latin typeface="+mn-lt"/>
                <a:ea typeface="+mn-ea"/>
              </a:rPr>
              <a:t>のインポート </a:t>
            </a:r>
            <a:r>
              <a:rPr lang="en-US" altLang="ja-JP" sz="1000" dirty="0">
                <a:solidFill>
                  <a:srgbClr val="19027C"/>
                </a:solidFill>
                <a:effectLst>
                  <a:outerShdw blurRad="38100" dist="38100" dir="2700000" algn="tl">
                    <a:srgbClr val="C0C0C0"/>
                  </a:outerShdw>
                </a:effectLst>
                <a:latin typeface="+mn-lt"/>
                <a:ea typeface="+mn-ea"/>
              </a:rPr>
              <a:t>/ </a:t>
            </a:r>
            <a:r>
              <a:rPr lang="ja-JP" altLang="en-US" sz="1000" dirty="0">
                <a:solidFill>
                  <a:srgbClr val="19027C"/>
                </a:solidFill>
                <a:effectLst>
                  <a:outerShdw blurRad="38100" dist="38100" dir="2700000" algn="tl">
                    <a:srgbClr val="C0C0C0"/>
                  </a:outerShdw>
                </a:effectLst>
                <a:latin typeface="+mn-lt"/>
                <a:ea typeface="+mn-ea"/>
              </a:rPr>
              <a:t>エクスポートが可能です。</a:t>
            </a:r>
          </a:p>
        </p:txBody>
      </p:sp>
      <p:sp>
        <p:nvSpPr>
          <p:cNvPr id="22543" name="Text Box 1032">
            <a:extLst>
              <a:ext uri="{FF2B5EF4-FFF2-40B4-BE49-F238E27FC236}">
                <a16:creationId xmlns:a16="http://schemas.microsoft.com/office/drawing/2014/main" id="{4EE77448-C00C-4D0B-BDDB-AC9918FD3145}"/>
              </a:ext>
            </a:extLst>
          </p:cNvPr>
          <p:cNvSpPr txBox="1">
            <a:spLocks noChangeArrowheads="1"/>
          </p:cNvSpPr>
          <p:nvPr/>
        </p:nvSpPr>
        <p:spPr bwMode="auto">
          <a:xfrm>
            <a:off x="1058863" y="4964113"/>
            <a:ext cx="5549900" cy="554037"/>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en-US" altLang="ja-JP" sz="1000">
                <a:latin typeface="Calibri" panose="020F0502020204030204" pitchFamily="34" charset="0"/>
              </a:rPr>
              <a:t>CSV</a:t>
            </a:r>
            <a:r>
              <a:rPr lang="ja-JP" altLang="en-US" sz="1000">
                <a:latin typeface="Calibri" panose="020F0502020204030204" pitchFamily="34" charset="0"/>
              </a:rPr>
              <a:t>ファイルに出力された顧客情報をかんたん受付にインポートすることが可能です。</a:t>
            </a:r>
          </a:p>
          <a:p>
            <a:pPr eaLnBrk="1" hangingPunct="1"/>
            <a:r>
              <a:rPr lang="ja-JP" altLang="en-US" sz="1000">
                <a:latin typeface="Calibri" panose="020F0502020204030204" pitchFamily="34" charset="0"/>
              </a:rPr>
              <a:t>既存のシステムからかんたん受付に乗り換えたりすることが可能です。</a:t>
            </a:r>
          </a:p>
          <a:p>
            <a:pPr eaLnBrk="1" hangingPunct="1"/>
            <a:r>
              <a:rPr lang="ja-JP" altLang="en-US" sz="1000">
                <a:latin typeface="Calibri" panose="020F0502020204030204" pitchFamily="34" charset="0"/>
              </a:rPr>
              <a:t>また、かんたん受付に記録されている顧客情報を</a:t>
            </a:r>
            <a:r>
              <a:rPr lang="en-US" altLang="ja-JP" sz="1000">
                <a:latin typeface="Calibri" panose="020F0502020204030204" pitchFamily="34" charset="0"/>
              </a:rPr>
              <a:t>CSV</a:t>
            </a:r>
            <a:r>
              <a:rPr lang="ja-JP" altLang="en-US" sz="1000">
                <a:latin typeface="Calibri" panose="020F0502020204030204" pitchFamily="34" charset="0"/>
              </a:rPr>
              <a:t>ファイルにエクスポートすることも可能です。</a:t>
            </a:r>
          </a:p>
        </p:txBody>
      </p:sp>
      <p:pic>
        <p:nvPicPr>
          <p:cNvPr id="22544" name="Picture 1039" descr="C:\Documents and Settings\simamura.SUCC\デスクトップ\名称未設定 1.gif">
            <a:extLst>
              <a:ext uri="{FF2B5EF4-FFF2-40B4-BE49-F238E27FC236}">
                <a16:creationId xmlns:a16="http://schemas.microsoft.com/office/drawing/2014/main" id="{47EE4A8F-D746-4771-AF97-C8984183EB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2863" y="5014913"/>
            <a:ext cx="15176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5" name="図 1">
            <a:extLst>
              <a:ext uri="{FF2B5EF4-FFF2-40B4-BE49-F238E27FC236}">
                <a16:creationId xmlns:a16="http://schemas.microsoft.com/office/drawing/2014/main" id="{7F3B9CDD-2DCF-4409-816C-538500461D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3125" y="2295525"/>
            <a:ext cx="2865438" cy="225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a:extLst>
              <a:ext uri="{FF2B5EF4-FFF2-40B4-BE49-F238E27FC236}">
                <a16:creationId xmlns:a16="http://schemas.microsoft.com/office/drawing/2014/main" id="{756C978F-EF1A-4E73-9AB0-36A1185C3EA9}"/>
              </a:ext>
            </a:extLst>
          </p:cNvPr>
          <p:cNvSpPr>
            <a:spLocks noGrp="1"/>
          </p:cNvSpPr>
          <p:nvPr>
            <p:ph type="title"/>
          </p:nvPr>
        </p:nvSpPr>
        <p:spPr>
          <a:xfrm>
            <a:off x="342900" y="244475"/>
            <a:ext cx="9217025" cy="504825"/>
          </a:xfrm>
        </p:spPr>
        <p:txBody>
          <a:bodyPr rtlCol="0">
            <a:normAutofit fontScale="90000"/>
          </a:bodyPr>
          <a:lstStyle/>
          <a:p>
            <a:pPr defTabSz="957673" eaLnBrk="1" fontAlgn="auto" hangingPunct="1">
              <a:spcAft>
                <a:spcPts val="0"/>
              </a:spcAft>
              <a:defRPr/>
            </a:pPr>
            <a:r>
              <a:rPr lang="ja-JP" altLang="en-US"/>
              <a:t>動作環境</a:t>
            </a:r>
          </a:p>
        </p:txBody>
      </p:sp>
      <p:sp>
        <p:nvSpPr>
          <p:cNvPr id="24579" name="スライド番号プレースホルダ 22">
            <a:extLst>
              <a:ext uri="{FF2B5EF4-FFF2-40B4-BE49-F238E27FC236}">
                <a16:creationId xmlns:a16="http://schemas.microsoft.com/office/drawing/2014/main" id="{715200DC-C4F1-4552-BB9C-E61825D22B3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169A1C9-8A1A-4780-A128-E78D27550F53}" type="slidenum">
              <a:rPr lang="ja-JP" altLang="en-US" smtClean="0">
                <a:latin typeface="Arial" panose="020B0604020202020204" pitchFamily="34" charset="0"/>
                <a:ea typeface="ＭＳ Ｐゴシック" panose="020B0600070205080204" pitchFamily="50" charset="-128"/>
              </a:rPr>
              <a:pPr/>
              <a:t>10</a:t>
            </a:fld>
            <a:endParaRPr lang="ja-JP" altLang="en-US">
              <a:latin typeface="Arial" panose="020B0604020202020204" pitchFamily="34" charset="0"/>
              <a:ea typeface="ＭＳ Ｐゴシック" panose="020B0600070205080204" pitchFamily="50" charset="-128"/>
            </a:endParaRPr>
          </a:p>
        </p:txBody>
      </p:sp>
      <p:sp>
        <p:nvSpPr>
          <p:cNvPr id="6" name="Rectangle 5" descr="大理石 (白)">
            <a:extLst>
              <a:ext uri="{FF2B5EF4-FFF2-40B4-BE49-F238E27FC236}">
                <a16:creationId xmlns:a16="http://schemas.microsoft.com/office/drawing/2014/main" id="{6CBA3F7E-9614-4EB9-A6F3-0A84915BA1A1}"/>
              </a:ext>
            </a:extLst>
          </p:cNvPr>
          <p:cNvSpPr>
            <a:spLocks noChangeArrowheads="1"/>
          </p:cNvSpPr>
          <p:nvPr/>
        </p:nvSpPr>
        <p:spPr bwMode="auto">
          <a:xfrm>
            <a:off x="931863" y="1412875"/>
            <a:ext cx="7837487" cy="4040188"/>
          </a:xfrm>
          <a:prstGeom prst="rect">
            <a:avLst/>
          </a:prstGeom>
          <a:solidFill>
            <a:schemeClr val="accent1">
              <a:lumMod val="20000"/>
              <a:lumOff val="80000"/>
            </a:schemeClr>
          </a:solidFill>
          <a:ln w="6350">
            <a:solidFill>
              <a:schemeClr val="accent1">
                <a:lumMod val="75000"/>
              </a:schemeClr>
            </a:solidFill>
            <a:miter lim="800000"/>
            <a:headEnd/>
            <a:tailEnd/>
          </a:ln>
          <a:effectLst/>
        </p:spPr>
        <p:txBody>
          <a:bodyPr wrap="none" anchor="ctr"/>
          <a:lstStyle/>
          <a:p>
            <a:pPr defTabSz="970114" eaLnBrk="1" fontAlgn="auto" hangingPunct="1">
              <a:spcBef>
                <a:spcPts val="0"/>
              </a:spcBef>
              <a:spcAft>
                <a:spcPts val="0"/>
              </a:spcAft>
              <a:defRPr/>
            </a:pPr>
            <a:endParaRPr lang="ja-JP" altLang="en-US" dirty="0">
              <a:latin typeface="+mn-lt"/>
              <a:ea typeface="+mn-ea"/>
            </a:endParaRPr>
          </a:p>
        </p:txBody>
      </p:sp>
      <p:sp>
        <p:nvSpPr>
          <p:cNvPr id="7" name="Rectangle 6">
            <a:extLst>
              <a:ext uri="{FF2B5EF4-FFF2-40B4-BE49-F238E27FC236}">
                <a16:creationId xmlns:a16="http://schemas.microsoft.com/office/drawing/2014/main" id="{9822CD51-55CE-427F-8536-70B9B858EE94}"/>
              </a:ext>
            </a:extLst>
          </p:cNvPr>
          <p:cNvSpPr>
            <a:spLocks noChangeArrowheads="1"/>
          </p:cNvSpPr>
          <p:nvPr/>
        </p:nvSpPr>
        <p:spPr bwMode="auto">
          <a:xfrm>
            <a:off x="614363" y="1592263"/>
            <a:ext cx="1385887" cy="3778250"/>
          </a:xfrm>
          <a:prstGeom prst="rect">
            <a:avLst/>
          </a:prstGeom>
          <a:solidFill>
            <a:srgbClr val="99CCFF"/>
          </a:solidFill>
          <a:ln w="6350">
            <a:solidFill>
              <a:schemeClr val="accent1">
                <a:lumMod val="75000"/>
              </a:schemeClr>
            </a:solidFill>
            <a:miter lim="800000"/>
            <a:headEnd/>
            <a:tailEnd/>
          </a:ln>
          <a:effectLst/>
        </p:spPr>
        <p:txBody>
          <a:bodyPr wrap="none" anchor="ctr"/>
          <a:lstStyle/>
          <a:p>
            <a:pPr defTabSz="970114" eaLnBrk="1" fontAlgn="auto" hangingPunct="1">
              <a:spcBef>
                <a:spcPts val="0"/>
              </a:spcBef>
              <a:spcAft>
                <a:spcPts val="0"/>
              </a:spcAft>
              <a:defRPr/>
            </a:pPr>
            <a:endParaRPr lang="ja-JP" altLang="en-US" dirty="0">
              <a:latin typeface="+mn-lt"/>
              <a:ea typeface="+mn-ea"/>
            </a:endParaRPr>
          </a:p>
        </p:txBody>
      </p:sp>
      <p:sp>
        <p:nvSpPr>
          <p:cNvPr id="24582" name="Rectangle 8">
            <a:extLst>
              <a:ext uri="{FF2B5EF4-FFF2-40B4-BE49-F238E27FC236}">
                <a16:creationId xmlns:a16="http://schemas.microsoft.com/office/drawing/2014/main" id="{DC615568-2675-4FE5-9386-9BBA0868A563}"/>
              </a:ext>
            </a:extLst>
          </p:cNvPr>
          <p:cNvSpPr>
            <a:spLocks noChangeArrowheads="1"/>
          </p:cNvSpPr>
          <p:nvPr/>
        </p:nvSpPr>
        <p:spPr bwMode="auto">
          <a:xfrm>
            <a:off x="725488" y="1733550"/>
            <a:ext cx="8043862"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anchor="b">
            <a:spAutoFit/>
          </a:bodyPr>
          <a:lstStyle>
            <a:lvl1pPr>
              <a:defRPr kumimoji="1" sz="1900">
                <a:solidFill>
                  <a:schemeClr val="tx1"/>
                </a:solidFill>
                <a:latin typeface="Arial" panose="020B0604020202020204" pitchFamily="34" charset="0"/>
                <a:ea typeface="ＭＳ Ｐゴシック" panose="020B0600070205080204" pitchFamily="50" charset="-128"/>
              </a:defRPr>
            </a:lvl1pPr>
            <a:lvl2pPr>
              <a:defRPr kumimoji="1" sz="1900">
                <a:solidFill>
                  <a:schemeClr val="tx1"/>
                </a:solidFill>
                <a:latin typeface="Arial" panose="020B0604020202020204" pitchFamily="34" charset="0"/>
                <a:ea typeface="ＭＳ Ｐゴシック" panose="020B0600070205080204" pitchFamily="50" charset="-128"/>
              </a:defRPr>
            </a:lvl2pPr>
            <a:lvl3pPr>
              <a:defRPr kumimoji="1" sz="1900">
                <a:solidFill>
                  <a:schemeClr val="tx1"/>
                </a:solidFill>
                <a:latin typeface="Arial" panose="020B0604020202020204" pitchFamily="34" charset="0"/>
                <a:ea typeface="ＭＳ Ｐゴシック" panose="020B0600070205080204" pitchFamily="50" charset="-128"/>
              </a:defRPr>
            </a:lvl3pPr>
            <a:lvl4pPr>
              <a:defRPr kumimoji="1" sz="1900">
                <a:solidFill>
                  <a:schemeClr val="tx1"/>
                </a:solidFill>
                <a:latin typeface="Arial" panose="020B0604020202020204" pitchFamily="34" charset="0"/>
                <a:ea typeface="ＭＳ Ｐゴシック" panose="020B0600070205080204" pitchFamily="50" charset="-128"/>
              </a:defRPr>
            </a:lvl4pPr>
            <a:lvl5pPr marL="966788">
              <a:defRPr kumimoji="1" sz="1900">
                <a:solidFill>
                  <a:schemeClr val="tx1"/>
                </a:solidFill>
                <a:latin typeface="Arial" panose="020B0604020202020204" pitchFamily="34" charset="0"/>
                <a:ea typeface="ＭＳ Ｐゴシック" panose="020B0600070205080204" pitchFamily="50" charset="-128"/>
              </a:defRPr>
            </a:lvl5pPr>
            <a:lvl6pPr marL="1423988" defTabSz="96837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1881188" defTabSz="96837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2338388" defTabSz="96837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2795588" defTabSz="96837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r>
              <a:rPr kumimoji="0" lang="en-US" altLang="ja-JP" sz="1400">
                <a:latin typeface="ＭＳ ゴシック" panose="020B0609070205080204" pitchFamily="49" charset="-128"/>
                <a:ea typeface="ＭＳ ゴシック" panose="020B0609070205080204" pitchFamily="49" charset="-128"/>
              </a:rPr>
              <a:t>CPU   </a:t>
            </a:r>
            <a:r>
              <a:rPr kumimoji="0" lang="ja-JP" altLang="en-US" sz="1400">
                <a:latin typeface="ＭＳ ゴシック" panose="020B0609070205080204" pitchFamily="49" charset="-128"/>
                <a:ea typeface="ＭＳ ゴシック" panose="020B0609070205080204" pitchFamily="49" charset="-128"/>
              </a:rPr>
              <a:t>　　  　</a:t>
            </a:r>
            <a:r>
              <a:rPr kumimoji="0" lang="en-US" altLang="ja-JP" sz="1400">
                <a:latin typeface="ＭＳ ゴシック" panose="020B0609070205080204" pitchFamily="49" charset="-128"/>
                <a:ea typeface="ＭＳ ゴシック" panose="020B0609070205080204" pitchFamily="49" charset="-128"/>
              </a:rPr>
              <a:t>1.4GHz</a:t>
            </a:r>
            <a:r>
              <a:rPr kumimoji="0" lang="ja-JP" altLang="en-US" sz="1400">
                <a:latin typeface="ＭＳ ゴシック" panose="020B0609070205080204" pitchFamily="49" charset="-128"/>
                <a:ea typeface="ＭＳ ゴシック" panose="020B0609070205080204" pitchFamily="49" charset="-128"/>
              </a:rPr>
              <a:t>以上</a:t>
            </a:r>
          </a:p>
          <a:p>
            <a:endParaRPr kumimoji="0" lang="ja-JP" altLang="en-US" sz="1000">
              <a:latin typeface="ＭＳ ゴシック" panose="020B0609070205080204" pitchFamily="49" charset="-128"/>
              <a:ea typeface="ＭＳ ゴシック" panose="020B0609070205080204" pitchFamily="49" charset="-128"/>
            </a:endParaRPr>
          </a:p>
          <a:p>
            <a:r>
              <a:rPr kumimoji="0" lang="ja-JP" altLang="en-US" sz="1400">
                <a:latin typeface="ＭＳ ゴシック" panose="020B0609070205080204" pitchFamily="49" charset="-128"/>
                <a:ea typeface="ＭＳ ゴシック" panose="020B0609070205080204" pitchFamily="49" charset="-128"/>
              </a:rPr>
              <a:t>メモリ　  　  </a:t>
            </a:r>
            <a:r>
              <a:rPr kumimoji="0" lang="en-US" altLang="ja-JP" sz="1400">
                <a:latin typeface="ＭＳ ゴシック" panose="020B0609070205080204" pitchFamily="49" charset="-128"/>
                <a:ea typeface="ＭＳ ゴシック" panose="020B0609070205080204" pitchFamily="49" charset="-128"/>
              </a:rPr>
              <a:t>2GB</a:t>
            </a:r>
            <a:r>
              <a:rPr kumimoji="0" lang="ja-JP" altLang="en-US" sz="1400">
                <a:latin typeface="ＭＳ ゴシック" panose="020B0609070205080204" pitchFamily="49" charset="-128"/>
                <a:ea typeface="ＭＳ ゴシック" panose="020B0609070205080204" pitchFamily="49" charset="-128"/>
              </a:rPr>
              <a:t>以上</a:t>
            </a:r>
            <a:endParaRPr kumimoji="0" lang="ja-JP" altLang="en-US" sz="1000">
              <a:latin typeface="ＭＳ ゴシック" panose="020B0609070205080204" pitchFamily="49" charset="-128"/>
              <a:ea typeface="ＭＳ ゴシック" panose="020B0609070205080204" pitchFamily="49" charset="-128"/>
            </a:endParaRPr>
          </a:p>
          <a:p>
            <a:endParaRPr kumimoji="0" lang="ja-JP" altLang="en-US" sz="1400">
              <a:latin typeface="ＭＳ ゴシック" panose="020B0609070205080204" pitchFamily="49" charset="-128"/>
              <a:ea typeface="ＭＳ ゴシック" panose="020B0609070205080204" pitchFamily="49" charset="-128"/>
            </a:endParaRPr>
          </a:p>
          <a:p>
            <a:r>
              <a:rPr kumimoji="0" lang="en-US" altLang="ja-JP" sz="1400">
                <a:latin typeface="ＭＳ ゴシック" panose="020B0609070205080204" pitchFamily="49" charset="-128"/>
                <a:ea typeface="ＭＳ ゴシック" panose="020B0609070205080204" pitchFamily="49" charset="-128"/>
              </a:rPr>
              <a:t>OS            Windows</a:t>
            </a:r>
            <a:r>
              <a:rPr kumimoji="0" lang="en-US" altLang="ja-JP" sz="1400" baseline="30000">
                <a:latin typeface="ＭＳ ゴシック" panose="020B0609070205080204" pitchFamily="49" charset="-128"/>
                <a:ea typeface="ＭＳ ゴシック" panose="020B0609070205080204" pitchFamily="49" charset="-128"/>
              </a:rPr>
              <a:t>®</a:t>
            </a:r>
            <a:r>
              <a:rPr kumimoji="0" lang="en-US" altLang="ja-JP" sz="1400">
                <a:latin typeface="ＭＳ ゴシック" panose="020B0609070205080204" pitchFamily="49" charset="-128"/>
                <a:ea typeface="ＭＳ ゴシック" panose="020B0609070205080204" pitchFamily="49" charset="-128"/>
              </a:rPr>
              <a:t> 11 / 10 / 8.1</a:t>
            </a:r>
          </a:p>
          <a:p>
            <a:r>
              <a:rPr kumimoji="0" lang="ja-JP" altLang="en-US" sz="1400">
                <a:latin typeface="ＭＳ ゴシック" panose="020B0609070205080204" pitchFamily="49" charset="-128"/>
                <a:ea typeface="ＭＳ ゴシック" panose="020B0609070205080204" pitchFamily="49" charset="-128"/>
              </a:rPr>
              <a:t>　　　　　    </a:t>
            </a:r>
            <a:endParaRPr kumimoji="0" lang="en-US" altLang="ja-JP" sz="800">
              <a:latin typeface="ＭＳ ゴシック" panose="020B0609070205080204" pitchFamily="49" charset="-128"/>
              <a:ea typeface="ＭＳ ゴシック" panose="020B0609070205080204" pitchFamily="49" charset="-128"/>
            </a:endParaRPr>
          </a:p>
          <a:p>
            <a:pPr lvl="4" indent="0"/>
            <a:r>
              <a:rPr kumimoji="0" lang="ja-JP" altLang="en-US" sz="1400">
                <a:latin typeface="ＭＳ ゴシック" panose="020B0609070205080204" pitchFamily="49" charset="-128"/>
                <a:ea typeface="ＭＳ ゴシック" panose="020B0609070205080204" pitchFamily="49" charset="-128"/>
              </a:rPr>
              <a:t>   </a:t>
            </a:r>
            <a:endParaRPr kumimoji="0" lang="en-US" altLang="ja-JP" sz="1400">
              <a:latin typeface="ＭＳ ゴシック" panose="020B0609070205080204" pitchFamily="49" charset="-128"/>
              <a:ea typeface="ＭＳ ゴシック" panose="020B0609070205080204" pitchFamily="49" charset="-128"/>
            </a:endParaRPr>
          </a:p>
          <a:p>
            <a:pPr lvl="4" indent="0"/>
            <a:r>
              <a:rPr kumimoji="0" lang="ja-JP" altLang="en-US" sz="1400">
                <a:latin typeface="ＭＳ ゴシック" panose="020B0609070205080204" pitchFamily="49" charset="-128"/>
                <a:ea typeface="ＭＳ ゴシック" panose="020B0609070205080204" pitchFamily="49" charset="-128"/>
              </a:rPr>
              <a:t>  </a:t>
            </a:r>
            <a:r>
              <a:rPr kumimoji="0" lang="ja-JP" altLang="en-US" sz="1000">
                <a:latin typeface="ＭＳ ゴシック" panose="020B0609070205080204" pitchFamily="49" charset="-128"/>
                <a:ea typeface="ＭＳ ゴシック" panose="020B0609070205080204" pitchFamily="49" charset="-128"/>
              </a:rPr>
              <a:t> </a:t>
            </a:r>
            <a:r>
              <a:rPr kumimoji="0" lang="en-US" altLang="ja-JP" sz="1000">
                <a:latin typeface="ＭＳ ゴシック" panose="020B0609070205080204" pitchFamily="49" charset="-128"/>
                <a:ea typeface="ＭＳ ゴシック" panose="020B0609070205080204" pitchFamily="49" charset="-128"/>
              </a:rPr>
              <a:t>( CTI</a:t>
            </a:r>
            <a:r>
              <a:rPr kumimoji="0" lang="ja-JP" altLang="en-US" sz="1000">
                <a:latin typeface="ＭＳ ゴシック" panose="020B0609070205080204" pitchFamily="49" charset="-128"/>
                <a:ea typeface="ＭＳ ゴシック" panose="020B0609070205080204" pitchFamily="49" charset="-128"/>
              </a:rPr>
              <a:t>サーバーとして利用する</a:t>
            </a:r>
            <a:r>
              <a:rPr kumimoji="0" lang="en-US" altLang="ja-JP" sz="1000">
                <a:latin typeface="ＭＳ ゴシック" panose="020B0609070205080204" pitchFamily="49" charset="-128"/>
                <a:ea typeface="ＭＳ ゴシック" panose="020B0609070205080204" pitchFamily="49" charset="-128"/>
              </a:rPr>
              <a:t>PC</a:t>
            </a:r>
            <a:r>
              <a:rPr kumimoji="0" lang="ja-JP" altLang="en-US" sz="1000">
                <a:latin typeface="ＭＳ ゴシック" panose="020B0609070205080204" pitchFamily="49" charset="-128"/>
                <a:ea typeface="ＭＳ ゴシック" panose="020B0609070205080204" pitchFamily="49" charset="-128"/>
              </a:rPr>
              <a:t>は</a:t>
            </a:r>
            <a:r>
              <a:rPr kumimoji="0" lang="en-US" altLang="ja-JP" sz="1000">
                <a:latin typeface="ＭＳ ゴシック" panose="020B0609070205080204" pitchFamily="49" charset="-128"/>
                <a:ea typeface="ＭＳ ゴシック" panose="020B0609070205080204" pitchFamily="49" charset="-128"/>
              </a:rPr>
              <a:t>Windows Server 2012 R2 </a:t>
            </a:r>
            <a:r>
              <a:rPr kumimoji="0" lang="ja-JP" altLang="en-US" sz="1000">
                <a:latin typeface="ＭＳ ゴシック" panose="020B0609070205080204" pitchFamily="49" charset="-128"/>
                <a:ea typeface="ＭＳ ゴシック" panose="020B0609070205080204" pitchFamily="49" charset="-128"/>
              </a:rPr>
              <a:t>～ </a:t>
            </a:r>
            <a:r>
              <a:rPr kumimoji="0" lang="en-US" altLang="ja-JP" sz="1000">
                <a:latin typeface="ＭＳ ゴシック" panose="020B0609070205080204" pitchFamily="49" charset="-128"/>
                <a:ea typeface="ＭＳ ゴシック" panose="020B0609070205080204" pitchFamily="49" charset="-128"/>
              </a:rPr>
              <a:t>Windows Server 2022</a:t>
            </a:r>
            <a:r>
              <a:rPr kumimoji="0" lang="ja-JP" altLang="en-US" sz="1000">
                <a:latin typeface="ＭＳ ゴシック" panose="020B0609070205080204" pitchFamily="49" charset="-128"/>
                <a:ea typeface="ＭＳ ゴシック" panose="020B0609070205080204" pitchFamily="49" charset="-128"/>
              </a:rPr>
              <a:t>でも動作します）</a:t>
            </a:r>
            <a:endParaRPr kumimoji="0" lang="en-US" altLang="ja-JP" sz="1000">
              <a:latin typeface="ＭＳ ゴシック" panose="020B0609070205080204" pitchFamily="49" charset="-128"/>
              <a:ea typeface="ＭＳ ゴシック" panose="020B0609070205080204" pitchFamily="49" charset="-128"/>
            </a:endParaRPr>
          </a:p>
          <a:p>
            <a:pPr lvl="4" indent="0"/>
            <a:endParaRPr kumimoji="0" lang="en-US" altLang="ja-JP" sz="1400">
              <a:latin typeface="ＭＳ ゴシック" panose="020B0609070205080204" pitchFamily="49" charset="-128"/>
              <a:ea typeface="ＭＳ ゴシック" panose="020B0609070205080204" pitchFamily="49" charset="-128"/>
            </a:endParaRPr>
          </a:p>
          <a:p>
            <a:r>
              <a:rPr kumimoji="0" lang="ja-JP" altLang="en-US" sz="1400">
                <a:latin typeface="ＭＳ ゴシック" panose="020B0609070205080204" pitchFamily="49" charset="-128"/>
                <a:ea typeface="ＭＳ ゴシック" panose="020B0609070205080204" pitchFamily="49" charset="-128"/>
              </a:rPr>
              <a:t>ディスク容量　</a:t>
            </a:r>
            <a:r>
              <a:rPr kumimoji="0" lang="en-US" altLang="ja-JP" sz="1400">
                <a:latin typeface="ＭＳ ゴシック" panose="020B0609070205080204" pitchFamily="49" charset="-128"/>
                <a:ea typeface="ＭＳ ゴシック" panose="020B0609070205080204" pitchFamily="49" charset="-128"/>
              </a:rPr>
              <a:t>10GB</a:t>
            </a:r>
            <a:r>
              <a:rPr kumimoji="0" lang="ja-JP" altLang="en-US" sz="1400">
                <a:latin typeface="ＭＳ ゴシック" panose="020B0609070205080204" pitchFamily="49" charset="-128"/>
                <a:ea typeface="ＭＳ ゴシック" panose="020B0609070205080204" pitchFamily="49" charset="-128"/>
              </a:rPr>
              <a:t>以上</a:t>
            </a:r>
          </a:p>
          <a:p>
            <a:endParaRPr kumimoji="0" lang="ja-JP" altLang="en-US" sz="1400">
              <a:latin typeface="ＭＳ ゴシック" panose="020B0609070205080204" pitchFamily="49" charset="-128"/>
              <a:ea typeface="ＭＳ ゴシック" panose="020B0609070205080204" pitchFamily="49" charset="-128"/>
            </a:endParaRPr>
          </a:p>
          <a:p>
            <a:r>
              <a:rPr kumimoji="0" lang="ja-JP" altLang="en-US" sz="1400">
                <a:latin typeface="ＭＳ ゴシック" panose="020B0609070205080204" pitchFamily="49" charset="-128"/>
                <a:ea typeface="ＭＳ ゴシック" panose="020B0609070205080204" pitchFamily="49" charset="-128"/>
              </a:rPr>
              <a:t>画面解像度　  </a:t>
            </a:r>
            <a:r>
              <a:rPr kumimoji="0" lang="en-US" altLang="ja-JP" sz="1400">
                <a:latin typeface="ＭＳ ゴシック" panose="020B0609070205080204" pitchFamily="49" charset="-128"/>
                <a:ea typeface="ＭＳ ゴシック" panose="020B0609070205080204" pitchFamily="49" charset="-128"/>
              </a:rPr>
              <a:t>1024 x 768 </a:t>
            </a:r>
            <a:r>
              <a:rPr kumimoji="0" lang="ja-JP" altLang="en-US" sz="1400">
                <a:latin typeface="ＭＳ ゴシック" panose="020B0609070205080204" pitchFamily="49" charset="-128"/>
                <a:ea typeface="ＭＳ ゴシック" panose="020B0609070205080204" pitchFamily="49" charset="-128"/>
              </a:rPr>
              <a:t>以上</a:t>
            </a:r>
          </a:p>
          <a:p>
            <a:endParaRPr kumimoji="0" lang="ja-JP" altLang="en-US" sz="1400">
              <a:latin typeface="ＭＳ ゴシック" panose="020B0609070205080204" pitchFamily="49" charset="-128"/>
              <a:ea typeface="ＭＳ ゴシック" panose="020B0609070205080204" pitchFamily="49" charset="-128"/>
            </a:endParaRPr>
          </a:p>
          <a:p>
            <a:r>
              <a:rPr kumimoji="0" lang="ja-JP" altLang="en-US" sz="1400">
                <a:latin typeface="ＭＳ ゴシック" panose="020B0609070205080204" pitchFamily="49" charset="-128"/>
                <a:ea typeface="ＭＳ ゴシック" panose="020B0609070205080204" pitchFamily="49" charset="-128"/>
              </a:rPr>
              <a:t>ネットワーク </a:t>
            </a:r>
            <a:r>
              <a:rPr kumimoji="0" lang="en-US" altLang="ja-JP" sz="1400">
                <a:latin typeface="ＭＳ ゴシック" panose="020B0609070205080204" pitchFamily="49" charset="-128"/>
                <a:ea typeface="ＭＳ ゴシック" panose="020B0609070205080204" pitchFamily="49" charset="-128"/>
              </a:rPr>
              <a:t> 100BASE-T</a:t>
            </a:r>
            <a:r>
              <a:rPr kumimoji="0" lang="ja-JP" altLang="en-US" sz="1400">
                <a:latin typeface="ＭＳ ゴシック" panose="020B0609070205080204" pitchFamily="49" charset="-128"/>
                <a:ea typeface="ＭＳ ゴシック" panose="020B0609070205080204" pitchFamily="49" charset="-128"/>
              </a:rPr>
              <a:t>以上の回線速度（</a:t>
            </a:r>
            <a:r>
              <a:rPr kumimoji="0" lang="en-US" altLang="ja-JP" sz="1400">
                <a:latin typeface="ＭＳ ゴシック" panose="020B0609070205080204" pitchFamily="49" charset="-128"/>
                <a:ea typeface="ＭＳ ゴシック" panose="020B0609070205080204" pitchFamily="49" charset="-128"/>
              </a:rPr>
              <a:t>IP</a:t>
            </a:r>
            <a:r>
              <a:rPr kumimoji="0" lang="ja-JP" altLang="en-US" sz="1400">
                <a:latin typeface="ＭＳ ゴシック" panose="020B0609070205080204" pitchFamily="49" charset="-128"/>
                <a:ea typeface="ＭＳ ゴシック" panose="020B0609070205080204" pitchFamily="49" charset="-128"/>
              </a:rPr>
              <a:t>回線直収の場合、サーバーには</a:t>
            </a:r>
            <a:r>
              <a:rPr kumimoji="0" lang="en-US" altLang="ja-JP" sz="1400">
                <a:latin typeface="ＭＳ ゴシック" panose="020B0609070205080204" pitchFamily="49" charset="-128"/>
                <a:ea typeface="ＭＳ ゴシック" panose="020B0609070205080204" pitchFamily="49" charset="-128"/>
              </a:rPr>
              <a:t>2</a:t>
            </a:r>
            <a:r>
              <a:rPr kumimoji="0" lang="ja-JP" altLang="en-US" sz="1400">
                <a:latin typeface="ＭＳ ゴシック" panose="020B0609070205080204" pitchFamily="49" charset="-128"/>
                <a:ea typeface="ＭＳ ゴシック" panose="020B0609070205080204" pitchFamily="49" charset="-128"/>
              </a:rPr>
              <a:t>ポート必要です</a:t>
            </a:r>
            <a:r>
              <a:rPr kumimoji="0" lang="en-US" altLang="ja-JP" sz="1400">
                <a:latin typeface="ＭＳ ゴシック" panose="020B0609070205080204" pitchFamily="49" charset="-128"/>
                <a:ea typeface="ＭＳ ゴシック" panose="020B0609070205080204" pitchFamily="49" charset="-128"/>
              </a:rPr>
              <a:t>)</a:t>
            </a:r>
          </a:p>
          <a:p>
            <a:endParaRPr kumimoji="0" lang="en-US" altLang="ja-JP" sz="1400">
              <a:latin typeface="ＭＳ ゴシック" panose="020B0609070205080204" pitchFamily="49" charset="-128"/>
              <a:ea typeface="ＭＳ ゴシック" panose="020B0609070205080204" pitchFamily="49" charset="-128"/>
            </a:endParaRPr>
          </a:p>
          <a:p>
            <a:r>
              <a:rPr kumimoji="0" lang="en-US" altLang="ja-JP" sz="1400">
                <a:latin typeface="ＭＳ ゴシック" panose="020B0609070205080204" pitchFamily="49" charset="-128"/>
                <a:ea typeface="ＭＳ ゴシック" panose="020B0609070205080204" pitchFamily="49" charset="-128"/>
              </a:rPr>
              <a:t>USB</a:t>
            </a:r>
            <a:r>
              <a:rPr kumimoji="0" lang="ja-JP" altLang="en-US" sz="1400">
                <a:latin typeface="ＭＳ ゴシック" panose="020B0609070205080204" pitchFamily="49" charset="-128"/>
                <a:ea typeface="ＭＳ ゴシック" panose="020B0609070205080204" pitchFamily="49" charset="-128"/>
              </a:rPr>
              <a:t>　 　　  　</a:t>
            </a:r>
            <a:r>
              <a:rPr kumimoji="0" lang="en-US" altLang="ja-JP" sz="1400">
                <a:latin typeface="ＭＳ ゴシック" panose="020B0609070205080204" pitchFamily="49" charset="-128"/>
                <a:ea typeface="ＭＳ ゴシック" panose="020B0609070205080204" pitchFamily="49" charset="-128"/>
              </a:rPr>
              <a:t>USB2.0</a:t>
            </a:r>
            <a:r>
              <a:rPr kumimoji="0" lang="ja-JP" altLang="en-US" sz="1400">
                <a:latin typeface="ＭＳ ゴシック" panose="020B0609070205080204" pitchFamily="49" charset="-128"/>
                <a:ea typeface="ＭＳ ゴシック" panose="020B0609070205080204" pitchFamily="49" charset="-128"/>
              </a:rPr>
              <a:t>以降のポートが</a:t>
            </a:r>
            <a:r>
              <a:rPr kumimoji="0" lang="en-US" altLang="ja-JP" sz="1400">
                <a:latin typeface="ＭＳ ゴシック" panose="020B0609070205080204" pitchFamily="49" charset="-128"/>
                <a:ea typeface="ＭＳ ゴシック" panose="020B0609070205080204" pitchFamily="49" charset="-128"/>
              </a:rPr>
              <a:t>1</a:t>
            </a:r>
            <a:r>
              <a:rPr kumimoji="0" lang="ja-JP" altLang="en-US" sz="1400">
                <a:latin typeface="ＭＳ ゴシック" panose="020B0609070205080204" pitchFamily="49" charset="-128"/>
                <a:ea typeface="ＭＳ ゴシック" panose="020B0609070205080204" pitchFamily="49" charset="-128"/>
              </a:rPr>
              <a:t>ポート必要です。（サーバーのみ）</a:t>
            </a:r>
            <a:endParaRPr kumimoji="0" lang="en-US" altLang="ja-JP" sz="1400">
              <a:latin typeface="ＭＳ ゴシック" panose="020B0609070205080204" pitchFamily="49" charset="-128"/>
              <a:ea typeface="ＭＳ ゴシック" panose="020B0609070205080204" pitchFamily="49" charset="-128"/>
            </a:endParaRPr>
          </a:p>
          <a:p>
            <a:r>
              <a:rPr kumimoji="0" lang="ja-JP" altLang="en-US" sz="1400">
                <a:latin typeface="ＭＳ ゴシック" panose="020B0609070205080204" pitchFamily="49" charset="-128"/>
                <a:ea typeface="ＭＳ ゴシック" panose="020B0609070205080204" pitchFamily="49" charset="-128"/>
              </a:rPr>
              <a:t>　  　　　　　</a:t>
            </a:r>
            <a:r>
              <a:rPr kumimoji="0" lang="en-US" altLang="ja-JP" sz="1400">
                <a:latin typeface="ＭＳ ゴシック" panose="020B0609070205080204" pitchFamily="49" charset="-128"/>
                <a:ea typeface="ＭＳ ゴシック" panose="020B0609070205080204" pitchFamily="49" charset="-128"/>
              </a:rPr>
              <a:t>(</a:t>
            </a:r>
            <a:r>
              <a:rPr kumimoji="0" lang="ja-JP" altLang="en-US" sz="1400">
                <a:latin typeface="ＭＳ ゴシック" panose="020B0609070205080204" pitchFamily="49" charset="-128"/>
                <a:ea typeface="ＭＳ ゴシック" panose="020B0609070205080204" pitchFamily="49" charset="-128"/>
              </a:rPr>
              <a:t>アナログ版の場合、回線本数分 追加で</a:t>
            </a:r>
            <a:r>
              <a:rPr kumimoji="0" lang="en-US" altLang="ja-JP" sz="1400">
                <a:latin typeface="ＭＳ ゴシック" panose="020B0609070205080204" pitchFamily="49" charset="-128"/>
                <a:ea typeface="ＭＳ ゴシック" panose="020B0609070205080204" pitchFamily="49" charset="-128"/>
              </a:rPr>
              <a:t>USB</a:t>
            </a:r>
            <a:r>
              <a:rPr kumimoji="0" lang="ja-JP" altLang="en-US" sz="1400">
                <a:latin typeface="ＭＳ ゴシック" panose="020B0609070205080204" pitchFamily="49" charset="-128"/>
                <a:ea typeface="ＭＳ ゴシック" panose="020B0609070205080204" pitchFamily="49" charset="-128"/>
              </a:rPr>
              <a:t>ポートが必要です）</a:t>
            </a:r>
          </a:p>
          <a:p>
            <a:endParaRPr kumimoji="0" lang="en-US" altLang="ja-JP" sz="1400">
              <a:latin typeface="ＭＳ ゴシック" panose="020B0609070205080204" pitchFamily="49" charset="-128"/>
              <a:ea typeface="ＭＳ ゴシック" panose="020B0609070205080204" pitchFamily="49" charset="-128"/>
            </a:endParaRPr>
          </a:p>
        </p:txBody>
      </p:sp>
      <p:sp>
        <p:nvSpPr>
          <p:cNvPr id="24583" name="Line 16">
            <a:extLst>
              <a:ext uri="{FF2B5EF4-FFF2-40B4-BE49-F238E27FC236}">
                <a16:creationId xmlns:a16="http://schemas.microsoft.com/office/drawing/2014/main" id="{835FDDEB-0A31-4FC9-830F-B69EC6A56930}"/>
              </a:ext>
            </a:extLst>
          </p:cNvPr>
          <p:cNvSpPr>
            <a:spLocks noChangeShapeType="1"/>
          </p:cNvSpPr>
          <p:nvPr/>
        </p:nvSpPr>
        <p:spPr bwMode="auto">
          <a:xfrm>
            <a:off x="777875" y="2074863"/>
            <a:ext cx="4318000" cy="0"/>
          </a:xfrm>
          <a:prstGeom prst="line">
            <a:avLst/>
          </a:prstGeom>
          <a:noFill/>
          <a:ln w="12700">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24584" name="Line 17">
            <a:extLst>
              <a:ext uri="{FF2B5EF4-FFF2-40B4-BE49-F238E27FC236}">
                <a16:creationId xmlns:a16="http://schemas.microsoft.com/office/drawing/2014/main" id="{34C299A9-D5AD-4436-8CF2-C0B5B9278E1E}"/>
              </a:ext>
            </a:extLst>
          </p:cNvPr>
          <p:cNvSpPr>
            <a:spLocks noChangeShapeType="1"/>
          </p:cNvSpPr>
          <p:nvPr/>
        </p:nvSpPr>
        <p:spPr bwMode="auto">
          <a:xfrm>
            <a:off x="790575" y="2438400"/>
            <a:ext cx="4305300" cy="0"/>
          </a:xfrm>
          <a:prstGeom prst="line">
            <a:avLst/>
          </a:prstGeom>
          <a:noFill/>
          <a:ln w="12700">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24585" name="Line 18">
            <a:extLst>
              <a:ext uri="{FF2B5EF4-FFF2-40B4-BE49-F238E27FC236}">
                <a16:creationId xmlns:a16="http://schemas.microsoft.com/office/drawing/2014/main" id="{C854548F-D20A-491D-AD8A-2D74BFA6CFBE}"/>
              </a:ext>
            </a:extLst>
          </p:cNvPr>
          <p:cNvSpPr>
            <a:spLocks noChangeShapeType="1"/>
          </p:cNvSpPr>
          <p:nvPr/>
        </p:nvSpPr>
        <p:spPr bwMode="auto">
          <a:xfrm>
            <a:off x="765175" y="4002088"/>
            <a:ext cx="4330700" cy="0"/>
          </a:xfrm>
          <a:prstGeom prst="line">
            <a:avLst/>
          </a:prstGeom>
          <a:noFill/>
          <a:ln w="12700">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24586" name="Line 19">
            <a:extLst>
              <a:ext uri="{FF2B5EF4-FFF2-40B4-BE49-F238E27FC236}">
                <a16:creationId xmlns:a16="http://schemas.microsoft.com/office/drawing/2014/main" id="{6E014942-55D0-45D4-84AA-116775156DA1}"/>
              </a:ext>
            </a:extLst>
          </p:cNvPr>
          <p:cNvSpPr>
            <a:spLocks noChangeShapeType="1"/>
          </p:cNvSpPr>
          <p:nvPr/>
        </p:nvSpPr>
        <p:spPr bwMode="auto">
          <a:xfrm>
            <a:off x="765175" y="4398963"/>
            <a:ext cx="4330700" cy="0"/>
          </a:xfrm>
          <a:prstGeom prst="line">
            <a:avLst/>
          </a:prstGeom>
          <a:noFill/>
          <a:ln w="12700">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24587" name="Line 20">
            <a:extLst>
              <a:ext uri="{FF2B5EF4-FFF2-40B4-BE49-F238E27FC236}">
                <a16:creationId xmlns:a16="http://schemas.microsoft.com/office/drawing/2014/main" id="{1C613BB8-DE11-4107-920A-441B970C368D}"/>
              </a:ext>
            </a:extLst>
          </p:cNvPr>
          <p:cNvSpPr>
            <a:spLocks noChangeShapeType="1"/>
          </p:cNvSpPr>
          <p:nvPr/>
        </p:nvSpPr>
        <p:spPr bwMode="auto">
          <a:xfrm>
            <a:off x="765175" y="4821238"/>
            <a:ext cx="4330700" cy="0"/>
          </a:xfrm>
          <a:prstGeom prst="line">
            <a:avLst/>
          </a:prstGeom>
          <a:noFill/>
          <a:ln w="12700">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ja-JP" altLang="en-US"/>
          </a:p>
        </p:txBody>
      </p:sp>
      <p:sp>
        <p:nvSpPr>
          <p:cNvPr id="22" name="Text Box 24">
            <a:extLst>
              <a:ext uri="{FF2B5EF4-FFF2-40B4-BE49-F238E27FC236}">
                <a16:creationId xmlns:a16="http://schemas.microsoft.com/office/drawing/2014/main" id="{C699ADEF-D485-4CE2-9946-CB88BAEED959}"/>
              </a:ext>
            </a:extLst>
          </p:cNvPr>
          <p:cNvSpPr txBox="1">
            <a:spLocks noChangeArrowheads="1"/>
          </p:cNvSpPr>
          <p:nvPr/>
        </p:nvSpPr>
        <p:spPr bwMode="auto">
          <a:xfrm>
            <a:off x="919163" y="5702300"/>
            <a:ext cx="5473700" cy="247650"/>
          </a:xfrm>
          <a:prstGeom prst="rect">
            <a:avLst/>
          </a:prstGeom>
          <a:noFill/>
          <a:ln w="19050">
            <a:noFill/>
            <a:miter lim="800000"/>
            <a:headEnd/>
            <a:tailEnd/>
          </a:ln>
          <a:effectLst/>
        </p:spPr>
        <p:txBody>
          <a:bodyPr lIns="91433" tIns="45717" rIns="91433" bIns="45717">
            <a:spAutoFit/>
          </a:bodyPr>
          <a:lstStyle/>
          <a:p>
            <a:pPr defTabSz="970114" eaLnBrk="1" hangingPunct="1">
              <a:spcBef>
                <a:spcPts val="0"/>
              </a:spcBef>
              <a:spcAft>
                <a:spcPts val="0"/>
              </a:spcAft>
              <a:defRPr/>
            </a:pPr>
            <a:r>
              <a:rPr lang="en-US" altLang="ja-JP" sz="1000" dirty="0">
                <a:latin typeface="Tahoma" pitchFamily="34" charset="0"/>
                <a:ea typeface="+mn-ea"/>
              </a:rPr>
              <a:t>※</a:t>
            </a:r>
            <a:r>
              <a:rPr lang="ja-JP" altLang="en-US" sz="1000" dirty="0">
                <a:latin typeface="Tahoma" pitchFamily="34" charset="0"/>
                <a:ea typeface="+mn-ea"/>
              </a:rPr>
              <a:t>上記の他、使用</a:t>
            </a:r>
            <a:r>
              <a:rPr lang="en-US" altLang="ja-JP" sz="1000" dirty="0">
                <a:latin typeface="Tahoma" pitchFamily="34" charset="0"/>
                <a:ea typeface="+mn-ea"/>
              </a:rPr>
              <a:t>OS</a:t>
            </a:r>
            <a:r>
              <a:rPr lang="ja-JP" altLang="en-US" sz="1000" dirty="0">
                <a:latin typeface="Tahoma" pitchFamily="34" charset="0"/>
                <a:ea typeface="+mn-ea"/>
              </a:rPr>
              <a:t>の要求スペックを満たす必要があります。</a:t>
            </a:r>
          </a:p>
        </p:txBody>
      </p:sp>
      <p:sp>
        <p:nvSpPr>
          <p:cNvPr id="24589" name="Line 18">
            <a:extLst>
              <a:ext uri="{FF2B5EF4-FFF2-40B4-BE49-F238E27FC236}">
                <a16:creationId xmlns:a16="http://schemas.microsoft.com/office/drawing/2014/main" id="{08394871-19A0-443E-812E-6FA419423BC6}"/>
              </a:ext>
            </a:extLst>
          </p:cNvPr>
          <p:cNvSpPr>
            <a:spLocks noChangeShapeType="1"/>
          </p:cNvSpPr>
          <p:nvPr/>
        </p:nvSpPr>
        <p:spPr bwMode="auto">
          <a:xfrm>
            <a:off x="769938" y="3570288"/>
            <a:ext cx="4325937" cy="0"/>
          </a:xfrm>
          <a:prstGeom prst="line">
            <a:avLst/>
          </a:prstGeom>
          <a:noFill/>
          <a:ln w="12700">
            <a:solidFill>
              <a:srgbClr val="000099"/>
            </a:solidFill>
            <a:round/>
            <a:headEnd/>
            <a:tailEnd/>
          </a:ln>
          <a:extLst>
            <a:ext uri="{909E8E84-426E-40DD-AFC4-6F175D3DCCD1}">
              <a14:hiddenFill xmlns:a14="http://schemas.microsoft.com/office/drawing/2010/main">
                <a:noFill/>
              </a14:hiddenFill>
            </a:ext>
          </a:extLst>
        </p:spPr>
        <p:txBody>
          <a:bodyPr lIns="91433" tIns="45717" rIns="91433" bIns="45717">
            <a:spAutoFit/>
          </a:bodyPr>
          <a:lstStyle/>
          <a:p>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 22">
            <a:extLst>
              <a:ext uri="{FF2B5EF4-FFF2-40B4-BE49-F238E27FC236}">
                <a16:creationId xmlns:a16="http://schemas.microsoft.com/office/drawing/2014/main" id="{DCED0785-D129-4A58-AC4B-19C6E5AD0AF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1B289B0-1292-426D-86C8-2B6A25BE174D}" type="slidenum">
              <a:rPr lang="ja-JP" altLang="en-US" smtClean="0">
                <a:latin typeface="Arial" panose="020B0604020202020204" pitchFamily="34" charset="0"/>
                <a:ea typeface="ＭＳ Ｐゴシック" panose="020B0600070205080204" pitchFamily="50" charset="-128"/>
              </a:rPr>
              <a:pPr/>
              <a:t>11</a:t>
            </a:fld>
            <a:endParaRPr lang="ja-JP" altLang="en-US">
              <a:latin typeface="Arial" panose="020B0604020202020204" pitchFamily="34" charset="0"/>
              <a:ea typeface="ＭＳ Ｐゴシック" panose="020B0600070205080204" pitchFamily="50" charset="-128"/>
            </a:endParaRPr>
          </a:p>
        </p:txBody>
      </p:sp>
      <p:sp>
        <p:nvSpPr>
          <p:cNvPr id="2" name="タイトル 1">
            <a:extLst>
              <a:ext uri="{FF2B5EF4-FFF2-40B4-BE49-F238E27FC236}">
                <a16:creationId xmlns:a16="http://schemas.microsoft.com/office/drawing/2014/main" id="{D5FC71D6-52B2-4C43-A319-33B43D8CB886}"/>
              </a:ext>
            </a:extLst>
          </p:cNvPr>
          <p:cNvSpPr>
            <a:spLocks noGrp="1"/>
          </p:cNvSpPr>
          <p:nvPr>
            <p:ph type="title"/>
          </p:nvPr>
        </p:nvSpPr>
        <p:spPr>
          <a:xfrm>
            <a:off x="342900" y="244475"/>
            <a:ext cx="9217025" cy="504825"/>
          </a:xfrm>
        </p:spPr>
        <p:txBody>
          <a:bodyPr>
            <a:normAutofit fontScale="90000"/>
          </a:bodyPr>
          <a:lstStyle/>
          <a:p>
            <a:pPr>
              <a:defRPr/>
            </a:pPr>
            <a:r>
              <a:rPr lang="ja-JP" altLang="en-US" dirty="0"/>
              <a:t>ご質問・お問い合わせ</a:t>
            </a:r>
          </a:p>
        </p:txBody>
      </p:sp>
      <p:sp>
        <p:nvSpPr>
          <p:cNvPr id="18" name="Text Box 16">
            <a:extLst>
              <a:ext uri="{FF2B5EF4-FFF2-40B4-BE49-F238E27FC236}">
                <a16:creationId xmlns:a16="http://schemas.microsoft.com/office/drawing/2014/main" id="{7E138007-ED2C-41FB-8298-E9DCEA0D9682}"/>
              </a:ext>
            </a:extLst>
          </p:cNvPr>
          <p:cNvSpPr txBox="1">
            <a:spLocks noChangeArrowheads="1"/>
          </p:cNvSpPr>
          <p:nvPr/>
        </p:nvSpPr>
        <p:spPr bwMode="auto">
          <a:xfrm>
            <a:off x="2732088" y="2349500"/>
            <a:ext cx="4081462" cy="2032000"/>
          </a:xfrm>
          <a:prstGeom prst="rect">
            <a:avLst/>
          </a:prstGeom>
          <a:noFill/>
          <a:ln w="3175">
            <a:noFill/>
            <a:miter lim="800000"/>
            <a:headEnd/>
            <a:tailEnd/>
          </a:ln>
          <a:effectLst/>
        </p:spPr>
        <p:txBody>
          <a:bodyPr>
            <a:spAutoFit/>
          </a:bodyPr>
          <a:lstStyle/>
          <a:p>
            <a:pPr>
              <a:defRPr/>
            </a:pPr>
            <a:r>
              <a:rPr kumimoji="0" lang="en-US" altLang="ja-JP" sz="1400" b="1" dirty="0">
                <a:effectLst>
                  <a:outerShdw blurRad="38100" dist="38100" dir="2700000" algn="tl">
                    <a:srgbClr val="C0C0C0"/>
                  </a:outerShdw>
                </a:effectLst>
                <a:latin typeface="HGS創英角ｺﾞｼｯｸUB" pitchFamily="50" charset="-128"/>
                <a:ea typeface="HGS創英角ｺﾞｼｯｸUB" pitchFamily="50" charset="-128"/>
              </a:rPr>
              <a:t>■</a:t>
            </a:r>
            <a:r>
              <a:rPr kumimoji="0" lang="ja-JP" altLang="en-US" sz="1400" b="1" dirty="0">
                <a:effectLst>
                  <a:outerShdw blurRad="38100" dist="38100" dir="2700000" algn="tl">
                    <a:srgbClr val="C0C0C0"/>
                  </a:outerShdw>
                </a:effectLst>
                <a:latin typeface="HGS創英角ｺﾞｼｯｸUB" pitchFamily="50" charset="-128"/>
                <a:ea typeface="HGS創英角ｺﾞｼｯｸUB" pitchFamily="50" charset="-128"/>
              </a:rPr>
              <a:t>ご質問、お問合せ</a:t>
            </a:r>
          </a:p>
          <a:p>
            <a:pPr>
              <a:defRPr/>
            </a:pPr>
            <a:r>
              <a:rPr kumimoji="0" lang="ja-JP" altLang="en-US" sz="1400" b="1" dirty="0">
                <a:effectLst>
                  <a:outerShdw blurRad="38100" dist="38100" dir="2700000" algn="tl">
                    <a:srgbClr val="C0C0C0"/>
                  </a:outerShdw>
                </a:effectLst>
                <a:latin typeface="HGS創英角ｺﾞｼｯｸUB" pitchFamily="50" charset="-128"/>
                <a:ea typeface="HGS創英角ｺﾞｼｯｸUB" pitchFamily="50" charset="-128"/>
              </a:rPr>
              <a:t>　　　　　　　</a:t>
            </a:r>
          </a:p>
          <a:p>
            <a:pPr fontAlgn="ctr">
              <a:defRPr/>
            </a:pPr>
            <a:r>
              <a:rPr lang="ja-JP" altLang="en-US" sz="1400" dirty="0">
                <a:latin typeface="+mn-ea"/>
                <a:ea typeface="ＭＳ Ｐゴシック" charset="-128"/>
              </a:rPr>
              <a:t>東京都中央区新川</a:t>
            </a:r>
            <a:r>
              <a:rPr lang="en-US" altLang="ja-JP" sz="1400" dirty="0">
                <a:latin typeface="+mn-ea"/>
                <a:ea typeface="ＭＳ Ｐゴシック" charset="-128"/>
              </a:rPr>
              <a:t>1-8-6 </a:t>
            </a:r>
            <a:r>
              <a:rPr lang="ja-JP" altLang="en-US" sz="1400" dirty="0">
                <a:latin typeface="+mn-ea"/>
                <a:ea typeface="ＭＳ Ｐゴシック" charset="-128"/>
              </a:rPr>
              <a:t>秩父ビルディング</a:t>
            </a:r>
          </a:p>
          <a:p>
            <a:pPr fontAlgn="ctr">
              <a:defRPr/>
            </a:pPr>
            <a:endParaRPr lang="ja-JP" altLang="en-US" sz="1400" dirty="0">
              <a:latin typeface="+mn-ea"/>
              <a:ea typeface="ＭＳ Ｐゴシック" charset="-128"/>
            </a:endParaRPr>
          </a:p>
          <a:p>
            <a:pPr fontAlgn="ctr">
              <a:defRPr/>
            </a:pPr>
            <a:r>
              <a:rPr lang="ja-JP" altLang="en-US" sz="1400" dirty="0">
                <a:latin typeface="+mn-ea"/>
                <a:ea typeface="ＭＳ Ｐゴシック" charset="-128"/>
              </a:rPr>
              <a:t>電話</a:t>
            </a:r>
            <a:r>
              <a:rPr lang="en-US" altLang="ja-JP" sz="1400" dirty="0">
                <a:latin typeface="+mn-ea"/>
                <a:ea typeface="ＭＳ Ｐゴシック" charset="-128"/>
              </a:rPr>
              <a:t>(</a:t>
            </a:r>
            <a:r>
              <a:rPr lang="ja-JP" altLang="en-US" sz="1400" dirty="0">
                <a:latin typeface="+mn-ea"/>
                <a:ea typeface="ＭＳ Ｐゴシック" charset="-128"/>
              </a:rPr>
              <a:t>直通</a:t>
            </a:r>
            <a:r>
              <a:rPr lang="en-US" altLang="ja-JP" sz="1400" dirty="0">
                <a:latin typeface="+mn-ea"/>
                <a:ea typeface="ＭＳ Ｐゴシック" charset="-128"/>
              </a:rPr>
              <a:t>)	03-5542-0536</a:t>
            </a:r>
            <a:r>
              <a:rPr lang="ja-JP" altLang="en-US" sz="1400" dirty="0">
                <a:latin typeface="+mn-ea"/>
                <a:ea typeface="ＭＳ Ｐゴシック" charset="-128"/>
              </a:rPr>
              <a:t>　「見えＴＥＬ君担当」</a:t>
            </a:r>
            <a:endParaRPr lang="en-US" altLang="ja-JP" sz="1400" dirty="0">
              <a:latin typeface="+mn-ea"/>
              <a:ea typeface="ＭＳ Ｐゴシック" charset="-128"/>
            </a:endParaRPr>
          </a:p>
          <a:p>
            <a:pPr fontAlgn="ctr">
              <a:defRPr/>
            </a:pPr>
            <a:r>
              <a:rPr lang="ja-JP" altLang="en-US" sz="1400" dirty="0">
                <a:latin typeface="+mn-ea"/>
                <a:ea typeface="ＭＳ Ｐゴシック" charset="-128"/>
              </a:rPr>
              <a:t>電話</a:t>
            </a:r>
            <a:r>
              <a:rPr lang="en-US" altLang="ja-JP" sz="1400" dirty="0">
                <a:latin typeface="+mn-ea"/>
                <a:ea typeface="ＭＳ Ｐゴシック" charset="-128"/>
              </a:rPr>
              <a:t>(</a:t>
            </a:r>
            <a:r>
              <a:rPr lang="ja-JP" altLang="en-US" sz="1400" dirty="0">
                <a:latin typeface="+mn-ea"/>
                <a:ea typeface="ＭＳ Ｐゴシック" charset="-128"/>
              </a:rPr>
              <a:t>代表</a:t>
            </a:r>
            <a:r>
              <a:rPr lang="en-US" altLang="ja-JP" sz="1400" dirty="0">
                <a:latin typeface="+mn-ea"/>
                <a:ea typeface="ＭＳ Ｐゴシック" charset="-128"/>
              </a:rPr>
              <a:t>)	03-3553-1409</a:t>
            </a:r>
          </a:p>
          <a:p>
            <a:pPr fontAlgn="ctr">
              <a:defRPr/>
            </a:pPr>
            <a:r>
              <a:rPr lang="en-US" altLang="ja-JP" sz="1400" dirty="0">
                <a:latin typeface="+mn-ea"/>
                <a:ea typeface="ＭＳ Ｐゴシック" charset="-128"/>
              </a:rPr>
              <a:t>Fax	03-3553-1407</a:t>
            </a:r>
          </a:p>
          <a:p>
            <a:pPr fontAlgn="ctr">
              <a:defRPr/>
            </a:pPr>
            <a:r>
              <a:rPr lang="ja-JP" altLang="en-US" sz="1400" dirty="0">
                <a:latin typeface="+mn-ea"/>
                <a:ea typeface="ＭＳ Ｐゴシック" charset="-128"/>
              </a:rPr>
              <a:t>メール</a:t>
            </a:r>
            <a:r>
              <a:rPr lang="en-US" altLang="ja-JP" sz="1400" dirty="0">
                <a:latin typeface="+mn-ea"/>
                <a:ea typeface="ＭＳ Ｐゴシック" charset="-128"/>
              </a:rPr>
              <a:t>	info@succ.co.jp</a:t>
            </a:r>
          </a:p>
          <a:p>
            <a:pPr fontAlgn="ctr">
              <a:defRPr/>
            </a:pPr>
            <a:r>
              <a:rPr lang="en-US" altLang="ja-JP" sz="1400" dirty="0">
                <a:latin typeface="+mn-ea"/>
                <a:ea typeface="ＭＳ Ｐゴシック" charset="-128"/>
              </a:rPr>
              <a:t>Web	</a:t>
            </a:r>
            <a:r>
              <a:rPr lang="en-US" altLang="ja-JP" sz="1400" u="sng" dirty="0">
                <a:solidFill>
                  <a:schemeClr val="folHlink"/>
                </a:solidFill>
                <a:latin typeface="+mn-ea"/>
                <a:ea typeface="ＭＳ Ｐゴシック" charset="-128"/>
              </a:rPr>
              <a:t>https://www.succ.co.jp/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 name="タイトル 1">
            <a:extLst>
              <a:ext uri="{FF2B5EF4-FFF2-40B4-BE49-F238E27FC236}">
                <a16:creationId xmlns:a16="http://schemas.microsoft.com/office/drawing/2014/main" id="{5FA8D536-E20A-4E48-9B7D-26A7BA9906BB}"/>
              </a:ext>
            </a:extLst>
          </p:cNvPr>
          <p:cNvSpPr>
            <a:spLocks noGrp="1"/>
          </p:cNvSpPr>
          <p:nvPr>
            <p:ph type="title"/>
          </p:nvPr>
        </p:nvSpPr>
        <p:spPr>
          <a:xfrm>
            <a:off x="342900" y="244475"/>
            <a:ext cx="9217025" cy="504825"/>
          </a:xfrm>
        </p:spPr>
        <p:txBody>
          <a:bodyPr rtlCol="0">
            <a:normAutofit fontScale="90000"/>
          </a:bodyPr>
          <a:lstStyle/>
          <a:p>
            <a:pPr defTabSz="957673" eaLnBrk="1" fontAlgn="auto" hangingPunct="1">
              <a:spcAft>
                <a:spcPts val="0"/>
              </a:spcAft>
              <a:defRPr/>
            </a:pPr>
            <a:r>
              <a:rPr lang="ja-JP" altLang="en-US" dirty="0"/>
              <a:t>システム構成例（アナログ回線）</a:t>
            </a:r>
          </a:p>
        </p:txBody>
      </p:sp>
      <p:sp>
        <p:nvSpPr>
          <p:cNvPr id="7171" name="スライド番号プレースホルダ 64">
            <a:extLst>
              <a:ext uri="{FF2B5EF4-FFF2-40B4-BE49-F238E27FC236}">
                <a16:creationId xmlns:a16="http://schemas.microsoft.com/office/drawing/2014/main" id="{91F83D2B-BDB0-4101-A1AC-77667094C70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452806D-625A-4AE1-A2CE-2861C82219B4}" type="slidenum">
              <a:rPr lang="ja-JP" altLang="en-US" smtClean="0">
                <a:latin typeface="Arial" panose="020B0604020202020204" pitchFamily="34" charset="0"/>
                <a:ea typeface="ＭＳ Ｐゴシック" panose="020B0600070205080204" pitchFamily="50" charset="-128"/>
              </a:rPr>
              <a:pPr/>
              <a:t>1</a:t>
            </a:fld>
            <a:endParaRPr lang="ja-JP" altLang="en-US">
              <a:latin typeface="Arial" panose="020B0604020202020204" pitchFamily="34" charset="0"/>
              <a:ea typeface="ＭＳ Ｐゴシック" panose="020B0600070205080204" pitchFamily="50" charset="-128"/>
            </a:endParaRPr>
          </a:p>
        </p:txBody>
      </p:sp>
      <p:pic>
        <p:nvPicPr>
          <p:cNvPr id="7172" name="Picture 62">
            <a:extLst>
              <a:ext uri="{FF2B5EF4-FFF2-40B4-BE49-F238E27FC236}">
                <a16:creationId xmlns:a16="http://schemas.microsoft.com/office/drawing/2014/main" id="{5EDD8F33-37B0-4D3F-82D7-68723C11C1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013" y="2579688"/>
            <a:ext cx="935037"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
        <p:nvSpPr>
          <p:cNvPr id="78" name="Text Box 7">
            <a:extLst>
              <a:ext uri="{FF2B5EF4-FFF2-40B4-BE49-F238E27FC236}">
                <a16:creationId xmlns:a16="http://schemas.microsoft.com/office/drawing/2014/main" id="{C62AED53-4BBB-42C2-820B-08D2BAF4E6EE}"/>
              </a:ext>
            </a:extLst>
          </p:cNvPr>
          <p:cNvSpPr txBox="1">
            <a:spLocks noChangeArrowheads="1"/>
          </p:cNvSpPr>
          <p:nvPr/>
        </p:nvSpPr>
        <p:spPr bwMode="auto">
          <a:xfrm>
            <a:off x="3703638" y="1651000"/>
            <a:ext cx="571500" cy="276225"/>
          </a:xfrm>
          <a:prstGeom prst="rect">
            <a:avLst/>
          </a:prstGeom>
          <a:noFill/>
          <a:ln w="9525">
            <a:noFill/>
            <a:miter lim="800000"/>
            <a:headEnd/>
            <a:tailEnd/>
          </a:ln>
        </p:spPr>
        <p:txBody>
          <a:bodyPr>
            <a:spAutoFit/>
          </a:bodyPr>
          <a:lstStyle/>
          <a:p>
            <a:pPr fontAlgn="auto">
              <a:spcBef>
                <a:spcPts val="0"/>
              </a:spcBef>
              <a:spcAft>
                <a:spcPts val="0"/>
              </a:spcAft>
              <a:defRPr/>
            </a:pPr>
            <a:r>
              <a:rPr kumimoji="0" lang="en-US" altLang="ja-JP" sz="1200" dirty="0">
                <a:solidFill>
                  <a:srgbClr val="00B050"/>
                </a:solidFill>
                <a:latin typeface="+mn-ea"/>
                <a:ea typeface="+mn-ea"/>
              </a:rPr>
              <a:t>USB</a:t>
            </a:r>
            <a:endParaRPr kumimoji="0" lang="ja-JP" altLang="en-US" sz="1200" dirty="0">
              <a:solidFill>
                <a:srgbClr val="00B050"/>
              </a:solidFill>
              <a:latin typeface="+mn-ea"/>
              <a:ea typeface="+mn-ea"/>
            </a:endParaRPr>
          </a:p>
        </p:txBody>
      </p:sp>
      <p:sp>
        <p:nvSpPr>
          <p:cNvPr id="7174" name="Text Box 8">
            <a:extLst>
              <a:ext uri="{FF2B5EF4-FFF2-40B4-BE49-F238E27FC236}">
                <a16:creationId xmlns:a16="http://schemas.microsoft.com/office/drawing/2014/main" id="{2D04574E-6F99-498B-8A1D-A3C9E1B521F4}"/>
              </a:ext>
            </a:extLst>
          </p:cNvPr>
          <p:cNvSpPr txBox="1">
            <a:spLocks noChangeArrowheads="1"/>
          </p:cNvSpPr>
          <p:nvPr/>
        </p:nvSpPr>
        <p:spPr bwMode="auto">
          <a:xfrm>
            <a:off x="2989263" y="1150938"/>
            <a:ext cx="10715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1200">
                <a:latin typeface="Times New Roman" panose="02020603050405020304" pitchFamily="18" charset="0"/>
              </a:rPr>
              <a:t>アナログ用</a:t>
            </a:r>
            <a:endParaRPr kumimoji="0" lang="en-US" altLang="ja-JP" sz="1200">
              <a:latin typeface="Times New Roman" panose="02020603050405020304" pitchFamily="18" charset="0"/>
            </a:endParaRPr>
          </a:p>
          <a:p>
            <a:pPr>
              <a:spcBef>
                <a:spcPct val="0"/>
              </a:spcBef>
              <a:buFontTx/>
              <a:buNone/>
            </a:pPr>
            <a:r>
              <a:rPr kumimoji="0" lang="en-US" altLang="ja-JP" sz="1200">
                <a:latin typeface="Times New Roman" panose="02020603050405020304" pitchFamily="18" charset="0"/>
              </a:rPr>
              <a:t>CTI</a:t>
            </a:r>
            <a:r>
              <a:rPr kumimoji="0" lang="ja-JP" altLang="en-US" sz="1200">
                <a:latin typeface="Times New Roman" panose="02020603050405020304" pitchFamily="18" charset="0"/>
              </a:rPr>
              <a:t>アダプタ</a:t>
            </a:r>
            <a:endParaRPr kumimoji="0" lang="en-US" altLang="ja-JP" sz="1200">
              <a:latin typeface="Times New Roman" panose="02020603050405020304" pitchFamily="18" charset="0"/>
            </a:endParaRPr>
          </a:p>
        </p:txBody>
      </p:sp>
      <p:sp>
        <p:nvSpPr>
          <p:cNvPr id="7175" name="Text Box 8">
            <a:extLst>
              <a:ext uri="{FF2B5EF4-FFF2-40B4-BE49-F238E27FC236}">
                <a16:creationId xmlns:a16="http://schemas.microsoft.com/office/drawing/2014/main" id="{F6E92507-EC4D-4CF4-A6F6-A1DAF8FA804B}"/>
              </a:ext>
            </a:extLst>
          </p:cNvPr>
          <p:cNvSpPr txBox="1">
            <a:spLocks noChangeArrowheads="1"/>
          </p:cNvSpPr>
          <p:nvPr/>
        </p:nvSpPr>
        <p:spPr bwMode="auto">
          <a:xfrm>
            <a:off x="2703513" y="2008188"/>
            <a:ext cx="5000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1200">
                <a:solidFill>
                  <a:srgbClr val="C00000"/>
                </a:solidFill>
                <a:latin typeface="Times New Roman" panose="02020603050405020304" pitchFamily="18" charset="0"/>
              </a:rPr>
              <a:t>回線</a:t>
            </a:r>
          </a:p>
        </p:txBody>
      </p:sp>
      <p:cxnSp>
        <p:nvCxnSpPr>
          <p:cNvPr id="82" name="直線コネクタ 81">
            <a:extLst>
              <a:ext uri="{FF2B5EF4-FFF2-40B4-BE49-F238E27FC236}">
                <a16:creationId xmlns:a16="http://schemas.microsoft.com/office/drawing/2014/main" id="{95EBB043-09E5-4ADF-9A07-B24969BF6EE9}"/>
              </a:ext>
            </a:extLst>
          </p:cNvPr>
          <p:cNvCxnSpPr/>
          <p:nvPr/>
        </p:nvCxnSpPr>
        <p:spPr>
          <a:xfrm flipV="1">
            <a:off x="989013" y="3579813"/>
            <a:ext cx="2214562" cy="22225"/>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974FA60E-18FD-449F-A9CB-CAB52B49B96D}"/>
              </a:ext>
            </a:extLst>
          </p:cNvPr>
          <p:cNvCxnSpPr/>
          <p:nvPr/>
        </p:nvCxnSpPr>
        <p:spPr>
          <a:xfrm>
            <a:off x="3632200" y="2008188"/>
            <a:ext cx="1714500" cy="15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pic>
        <p:nvPicPr>
          <p:cNvPr id="7178" name="Picture 3" descr="C:\Users\taka.SUCC\AppData\Local\Microsoft\Windows\Temporary Internet Files\Content.IE5\KVY31UOV\MC900428949[1].wmf">
            <a:extLst>
              <a:ext uri="{FF2B5EF4-FFF2-40B4-BE49-F238E27FC236}">
                <a16:creationId xmlns:a16="http://schemas.microsoft.com/office/drawing/2014/main" id="{14F9D2A5-A55B-45F8-AD2E-DBC143C940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32388" y="1793875"/>
            <a:ext cx="742950"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6" name="直線コネクタ 85">
            <a:extLst>
              <a:ext uri="{FF2B5EF4-FFF2-40B4-BE49-F238E27FC236}">
                <a16:creationId xmlns:a16="http://schemas.microsoft.com/office/drawing/2014/main" id="{33514F6B-2F82-4DC5-A39F-FAA25FB6EC7D}"/>
              </a:ext>
            </a:extLst>
          </p:cNvPr>
          <p:cNvCxnSpPr/>
          <p:nvPr/>
        </p:nvCxnSpPr>
        <p:spPr>
          <a:xfrm rot="5400000">
            <a:off x="5704681" y="2793207"/>
            <a:ext cx="1571625" cy="1588"/>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35C432F2-97B6-4F5C-A1EA-FC809D729A9E}"/>
              </a:ext>
            </a:extLst>
          </p:cNvPr>
          <p:cNvCxnSpPr/>
          <p:nvPr/>
        </p:nvCxnSpPr>
        <p:spPr>
          <a:xfrm>
            <a:off x="3560763" y="3579813"/>
            <a:ext cx="1428750" cy="1587"/>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pic>
        <p:nvPicPr>
          <p:cNvPr id="7181" name="Picture 3" descr="C:\Users\taka.SUCC\AppData\Local\Microsoft\Windows\Temporary Internet Files\Content.IE5\KVY31UOV\MC900428949[1].wmf">
            <a:extLst>
              <a:ext uri="{FF2B5EF4-FFF2-40B4-BE49-F238E27FC236}">
                <a16:creationId xmlns:a16="http://schemas.microsoft.com/office/drawing/2014/main" id="{2528FDF4-1975-4D25-A64D-2FB8388B48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32388" y="3294063"/>
            <a:ext cx="742950"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2" name="Picture 60" descr="C:\Documents and Settings\simamura.SUCC\デスクトップ\PC1.gif">
            <a:extLst>
              <a:ext uri="{FF2B5EF4-FFF2-40B4-BE49-F238E27FC236}">
                <a16:creationId xmlns:a16="http://schemas.microsoft.com/office/drawing/2014/main" id="{44BAF73F-64FD-45F8-8C9C-700DC02480C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9263" y="3079750"/>
            <a:ext cx="928687"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1" name="直線コネクタ 90">
            <a:extLst>
              <a:ext uri="{FF2B5EF4-FFF2-40B4-BE49-F238E27FC236}">
                <a16:creationId xmlns:a16="http://schemas.microsoft.com/office/drawing/2014/main" id="{9E539ECF-D443-4BEE-92BC-5ACF146675E0}"/>
              </a:ext>
            </a:extLst>
          </p:cNvPr>
          <p:cNvCxnSpPr/>
          <p:nvPr/>
        </p:nvCxnSpPr>
        <p:spPr>
          <a:xfrm rot="5400000">
            <a:off x="3204369" y="2578894"/>
            <a:ext cx="5715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7184" name="Picture 3" descr="C:\Users\taka.SUCC\AppData\Local\Microsoft\Windows\Temporary Internet Files\Content.IE5\KVY31UOV\MC900428949[1].wmf">
            <a:extLst>
              <a:ext uri="{FF2B5EF4-FFF2-40B4-BE49-F238E27FC236}">
                <a16:creationId xmlns:a16="http://schemas.microsoft.com/office/drawing/2014/main" id="{487B2685-9369-452B-84C1-7078C8F83F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32388" y="4508500"/>
            <a:ext cx="742950"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5" name="テキスト ボックス 26">
            <a:extLst>
              <a:ext uri="{FF2B5EF4-FFF2-40B4-BE49-F238E27FC236}">
                <a16:creationId xmlns:a16="http://schemas.microsoft.com/office/drawing/2014/main" id="{39C9DC5D-7F48-4796-9472-7101CC847DCF}"/>
              </a:ext>
            </a:extLst>
          </p:cNvPr>
          <p:cNvSpPr txBox="1">
            <a:spLocks noChangeArrowheads="1"/>
          </p:cNvSpPr>
          <p:nvPr/>
        </p:nvSpPr>
        <p:spPr bwMode="auto">
          <a:xfrm>
            <a:off x="6738938" y="1898650"/>
            <a:ext cx="2357437" cy="3786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t>■使用条件■</a:t>
            </a:r>
            <a:endParaRPr lang="en-US" altLang="ja-JP" sz="1200"/>
          </a:p>
          <a:p>
            <a:pPr eaLnBrk="1" hangingPunct="1">
              <a:spcBef>
                <a:spcPct val="0"/>
              </a:spcBef>
              <a:buFontTx/>
              <a:buNone/>
            </a:pPr>
            <a:endParaRPr lang="en-US" altLang="ja-JP" sz="1200"/>
          </a:p>
          <a:p>
            <a:pPr eaLnBrk="1" hangingPunct="1">
              <a:spcBef>
                <a:spcPct val="0"/>
              </a:spcBef>
              <a:buFontTx/>
              <a:buNone/>
            </a:pPr>
            <a:r>
              <a:rPr lang="ja-JP" altLang="en-US" sz="1200"/>
              <a:t>・使用回線数</a:t>
            </a:r>
            <a:endParaRPr lang="en-US" altLang="ja-JP" sz="1200"/>
          </a:p>
          <a:p>
            <a:pPr eaLnBrk="1" hangingPunct="1">
              <a:spcBef>
                <a:spcPct val="0"/>
              </a:spcBef>
              <a:buFontTx/>
              <a:buNone/>
            </a:pPr>
            <a:r>
              <a:rPr lang="ja-JP" altLang="en-US" sz="1200"/>
              <a:t>　</a:t>
            </a:r>
            <a:r>
              <a:rPr lang="ja-JP" altLang="en-US" sz="1200">
                <a:solidFill>
                  <a:srgbClr val="FF0000"/>
                </a:solidFill>
              </a:rPr>
              <a:t>アナログ</a:t>
            </a:r>
            <a:r>
              <a:rPr lang="en-US" altLang="ja-JP" sz="1200"/>
              <a:t>1</a:t>
            </a:r>
            <a:r>
              <a:rPr lang="ja-JP" altLang="en-US" sz="1200"/>
              <a:t>～</a:t>
            </a:r>
            <a:r>
              <a:rPr lang="en-US" altLang="ja-JP" sz="1200"/>
              <a:t>4</a:t>
            </a:r>
            <a:r>
              <a:rPr lang="ja-JP" altLang="en-US" sz="1200"/>
              <a:t>回線</a:t>
            </a:r>
            <a:endParaRPr lang="en-US" altLang="ja-JP" sz="1200"/>
          </a:p>
          <a:p>
            <a:pPr eaLnBrk="1" hangingPunct="1">
              <a:spcBef>
                <a:spcPct val="0"/>
              </a:spcBef>
              <a:buFontTx/>
              <a:buNone/>
            </a:pPr>
            <a:endParaRPr lang="en-US" altLang="ja-JP" sz="1200"/>
          </a:p>
          <a:p>
            <a:pPr eaLnBrk="1" hangingPunct="1">
              <a:spcBef>
                <a:spcPct val="0"/>
              </a:spcBef>
              <a:buFontTx/>
              <a:buNone/>
            </a:pPr>
            <a:r>
              <a:rPr lang="ja-JP" altLang="en-US" sz="1200"/>
              <a:t>・使用</a:t>
            </a:r>
            <a:r>
              <a:rPr lang="en-US" altLang="ja-JP" sz="1200"/>
              <a:t>PC</a:t>
            </a:r>
            <a:r>
              <a:rPr lang="ja-JP" altLang="en-US" sz="1200"/>
              <a:t>台数</a:t>
            </a:r>
            <a:endParaRPr lang="en-US" altLang="ja-JP" sz="1200"/>
          </a:p>
          <a:p>
            <a:pPr eaLnBrk="1" hangingPunct="1">
              <a:spcBef>
                <a:spcPct val="0"/>
              </a:spcBef>
              <a:buFontTx/>
              <a:buNone/>
            </a:pPr>
            <a:r>
              <a:rPr lang="ja-JP" altLang="en-US" sz="1200"/>
              <a:t>　</a:t>
            </a:r>
            <a:r>
              <a:rPr lang="en-US" altLang="ja-JP" sz="1200"/>
              <a:t>5</a:t>
            </a:r>
            <a:r>
              <a:rPr lang="ja-JP" altLang="en-US" sz="1200"/>
              <a:t>台まで　（</a:t>
            </a:r>
            <a:r>
              <a:rPr lang="en-US" altLang="ja-JP" sz="1200"/>
              <a:t>1</a:t>
            </a:r>
            <a:r>
              <a:rPr lang="ja-JP" altLang="en-US" sz="1200"/>
              <a:t>台はサーバー兼用）</a:t>
            </a:r>
            <a:endParaRPr lang="en-US" altLang="ja-JP" sz="1200"/>
          </a:p>
          <a:p>
            <a:pPr eaLnBrk="1" hangingPunct="1">
              <a:spcBef>
                <a:spcPct val="0"/>
              </a:spcBef>
              <a:buFontTx/>
              <a:buNone/>
            </a:pPr>
            <a:endParaRPr lang="en-US" altLang="ja-JP" sz="1200"/>
          </a:p>
          <a:p>
            <a:pPr eaLnBrk="1" hangingPunct="1">
              <a:spcBef>
                <a:spcPct val="0"/>
              </a:spcBef>
              <a:buFontTx/>
              <a:buNone/>
            </a:pPr>
            <a:r>
              <a:rPr lang="ja-JP" altLang="en-US" sz="1200"/>
              <a:t>・使用環境</a:t>
            </a:r>
            <a:endParaRPr lang="en-US" altLang="ja-JP" sz="1200"/>
          </a:p>
          <a:p>
            <a:pPr eaLnBrk="1" hangingPunct="1">
              <a:spcBef>
                <a:spcPct val="0"/>
              </a:spcBef>
              <a:buFontTx/>
              <a:buNone/>
            </a:pPr>
            <a:r>
              <a:rPr lang="ja-JP" altLang="en-US" sz="1200"/>
              <a:t>　</a:t>
            </a:r>
            <a:r>
              <a:rPr lang="en-US" altLang="ja-JP" sz="1200"/>
              <a:t>LAN</a:t>
            </a:r>
            <a:r>
              <a:rPr lang="ja-JP" altLang="en-US" sz="1200"/>
              <a:t>環境が必要です</a:t>
            </a:r>
            <a:endParaRPr lang="en-US" altLang="ja-JP" sz="1200"/>
          </a:p>
          <a:p>
            <a:pPr eaLnBrk="1" hangingPunct="1">
              <a:spcBef>
                <a:spcPct val="0"/>
              </a:spcBef>
              <a:buFontTx/>
              <a:buNone/>
            </a:pPr>
            <a:endParaRPr lang="en-US" altLang="ja-JP" sz="1200"/>
          </a:p>
          <a:p>
            <a:pPr eaLnBrk="1" hangingPunct="1">
              <a:spcBef>
                <a:spcPct val="0"/>
              </a:spcBef>
              <a:buFontTx/>
              <a:buNone/>
            </a:pPr>
            <a:r>
              <a:rPr lang="ja-JP" altLang="en-US" sz="1200"/>
              <a:t>　サーバー</a:t>
            </a:r>
            <a:r>
              <a:rPr lang="en-US" altLang="ja-JP" sz="1200"/>
              <a:t>PC</a:t>
            </a:r>
            <a:r>
              <a:rPr lang="ja-JP" altLang="en-US" sz="1200"/>
              <a:t>に</a:t>
            </a:r>
            <a:r>
              <a:rPr lang="en-US" altLang="ja-JP" sz="1200"/>
              <a:t>USB</a:t>
            </a:r>
            <a:r>
              <a:rPr lang="ja-JP" altLang="en-US" sz="1200"/>
              <a:t>ポートが</a:t>
            </a:r>
            <a:br>
              <a:rPr lang="en-US" altLang="ja-JP" sz="1200"/>
            </a:br>
            <a:r>
              <a:rPr lang="ja-JP" altLang="en-US" sz="1200"/>
              <a:t>　</a:t>
            </a:r>
            <a:r>
              <a:rPr lang="en-US" altLang="ja-JP" sz="1200"/>
              <a:t>2</a:t>
            </a:r>
            <a:r>
              <a:rPr lang="ja-JP" altLang="en-US" sz="1200"/>
              <a:t>～</a:t>
            </a:r>
            <a:r>
              <a:rPr lang="en-US" altLang="ja-JP" sz="1200"/>
              <a:t>5</a:t>
            </a:r>
            <a:r>
              <a:rPr lang="ja-JP" altLang="en-US" sz="1200"/>
              <a:t>ポート以上必要です</a:t>
            </a:r>
            <a:endParaRPr lang="en-US" altLang="ja-JP" sz="1200"/>
          </a:p>
          <a:p>
            <a:pPr eaLnBrk="1" hangingPunct="1">
              <a:spcBef>
                <a:spcPct val="0"/>
              </a:spcBef>
              <a:buFontTx/>
              <a:buNone/>
            </a:pPr>
            <a:endParaRPr lang="en-US" altLang="ja-JP" sz="1200"/>
          </a:p>
          <a:p>
            <a:pPr eaLnBrk="1" hangingPunct="1">
              <a:spcBef>
                <a:spcPct val="0"/>
              </a:spcBef>
              <a:buFontTx/>
              <a:buNone/>
            </a:pPr>
            <a:r>
              <a:rPr lang="ja-JP" altLang="en-US" sz="1200"/>
              <a:t>　ナンバーディスプレイ契約が</a:t>
            </a:r>
            <a:br>
              <a:rPr lang="en-US" altLang="ja-JP" sz="1200"/>
            </a:br>
            <a:r>
              <a:rPr lang="ja-JP" altLang="en-US" sz="1200"/>
              <a:t>　必要です。</a:t>
            </a:r>
            <a:endParaRPr lang="en-US" altLang="ja-JP" sz="1200"/>
          </a:p>
          <a:p>
            <a:pPr eaLnBrk="1" hangingPunct="1">
              <a:spcBef>
                <a:spcPct val="0"/>
              </a:spcBef>
              <a:buFontTx/>
              <a:buNone/>
            </a:pPr>
            <a:endParaRPr lang="en-US" altLang="ja-JP" sz="1200"/>
          </a:p>
          <a:p>
            <a:pPr eaLnBrk="1" hangingPunct="1">
              <a:spcBef>
                <a:spcPct val="0"/>
              </a:spcBef>
              <a:buFontTx/>
              <a:buNone/>
            </a:pPr>
            <a:r>
              <a:rPr lang="en-US" altLang="ja-JP" sz="1200"/>
              <a:t>   </a:t>
            </a:r>
            <a:r>
              <a:rPr lang="ja-JP" altLang="en-US" sz="1200"/>
              <a:t>電話機にナンバーディスプレイ</a:t>
            </a:r>
            <a:endParaRPr lang="en-US" altLang="ja-JP" sz="1200"/>
          </a:p>
          <a:p>
            <a:pPr eaLnBrk="1" hangingPunct="1">
              <a:spcBef>
                <a:spcPct val="0"/>
              </a:spcBef>
              <a:buFontTx/>
              <a:buNone/>
            </a:pPr>
            <a:r>
              <a:rPr lang="ja-JP" altLang="en-US" sz="1200"/>
              <a:t>　表示機能が必要となります。</a:t>
            </a:r>
            <a:endParaRPr lang="en-US" altLang="ja-JP" sz="1200"/>
          </a:p>
          <a:p>
            <a:pPr eaLnBrk="1" hangingPunct="1">
              <a:spcBef>
                <a:spcPct val="0"/>
              </a:spcBef>
              <a:buFontTx/>
              <a:buNone/>
            </a:pPr>
            <a:endParaRPr lang="ja-JP" altLang="en-US" sz="1200"/>
          </a:p>
        </p:txBody>
      </p:sp>
      <p:sp>
        <p:nvSpPr>
          <p:cNvPr id="7186" name="Text Box 8">
            <a:extLst>
              <a:ext uri="{FF2B5EF4-FFF2-40B4-BE49-F238E27FC236}">
                <a16:creationId xmlns:a16="http://schemas.microsoft.com/office/drawing/2014/main" id="{30316CFA-2199-4C48-BAB9-8E03E9938320}"/>
              </a:ext>
            </a:extLst>
          </p:cNvPr>
          <p:cNvSpPr txBox="1">
            <a:spLocks noChangeArrowheads="1"/>
          </p:cNvSpPr>
          <p:nvPr/>
        </p:nvSpPr>
        <p:spPr bwMode="auto">
          <a:xfrm>
            <a:off x="3489325" y="2222500"/>
            <a:ext cx="5000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1200">
                <a:latin typeface="Times New Roman" panose="02020603050405020304" pitchFamily="18" charset="0"/>
              </a:rPr>
              <a:t>電話</a:t>
            </a:r>
          </a:p>
        </p:txBody>
      </p:sp>
      <p:sp>
        <p:nvSpPr>
          <p:cNvPr id="7187" name="Text Box 8">
            <a:extLst>
              <a:ext uri="{FF2B5EF4-FFF2-40B4-BE49-F238E27FC236}">
                <a16:creationId xmlns:a16="http://schemas.microsoft.com/office/drawing/2014/main" id="{45DE61ED-A4BA-4981-AB77-E846050E7E35}"/>
              </a:ext>
            </a:extLst>
          </p:cNvPr>
          <p:cNvSpPr txBox="1">
            <a:spLocks noChangeArrowheads="1"/>
          </p:cNvSpPr>
          <p:nvPr/>
        </p:nvSpPr>
        <p:spPr bwMode="auto">
          <a:xfrm>
            <a:off x="2632075" y="3651250"/>
            <a:ext cx="5000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1200">
                <a:solidFill>
                  <a:srgbClr val="C00000"/>
                </a:solidFill>
                <a:latin typeface="Times New Roman" panose="02020603050405020304" pitchFamily="18" charset="0"/>
              </a:rPr>
              <a:t>回線</a:t>
            </a:r>
          </a:p>
        </p:txBody>
      </p:sp>
      <p:sp>
        <p:nvSpPr>
          <p:cNvPr id="97" name="Text Box 7">
            <a:extLst>
              <a:ext uri="{FF2B5EF4-FFF2-40B4-BE49-F238E27FC236}">
                <a16:creationId xmlns:a16="http://schemas.microsoft.com/office/drawing/2014/main" id="{0C3751D4-B421-499E-9727-6A01A0D1515C}"/>
              </a:ext>
            </a:extLst>
          </p:cNvPr>
          <p:cNvSpPr txBox="1">
            <a:spLocks noChangeArrowheads="1"/>
          </p:cNvSpPr>
          <p:nvPr/>
        </p:nvSpPr>
        <p:spPr bwMode="auto">
          <a:xfrm>
            <a:off x="3703638" y="3294063"/>
            <a:ext cx="571500" cy="276225"/>
          </a:xfrm>
          <a:prstGeom prst="rect">
            <a:avLst/>
          </a:prstGeom>
          <a:noFill/>
          <a:ln w="9525">
            <a:noFill/>
            <a:miter lim="800000"/>
            <a:headEnd/>
            <a:tailEnd/>
          </a:ln>
        </p:spPr>
        <p:txBody>
          <a:bodyPr>
            <a:spAutoFit/>
          </a:bodyPr>
          <a:lstStyle/>
          <a:p>
            <a:pPr fontAlgn="auto">
              <a:spcBef>
                <a:spcPts val="0"/>
              </a:spcBef>
              <a:spcAft>
                <a:spcPts val="0"/>
              </a:spcAft>
              <a:defRPr/>
            </a:pPr>
            <a:r>
              <a:rPr kumimoji="0" lang="en-US" altLang="ja-JP" sz="1200" dirty="0">
                <a:solidFill>
                  <a:srgbClr val="00B050"/>
                </a:solidFill>
                <a:latin typeface="+mn-ea"/>
                <a:ea typeface="+mn-ea"/>
              </a:rPr>
              <a:t>USB</a:t>
            </a:r>
            <a:endParaRPr kumimoji="0" lang="ja-JP" altLang="en-US" sz="1200" dirty="0">
              <a:solidFill>
                <a:srgbClr val="00B050"/>
              </a:solidFill>
              <a:latin typeface="+mn-ea"/>
              <a:ea typeface="+mn-ea"/>
            </a:endParaRPr>
          </a:p>
        </p:txBody>
      </p:sp>
      <p:sp>
        <p:nvSpPr>
          <p:cNvPr id="7189" name="Text Box 8">
            <a:extLst>
              <a:ext uri="{FF2B5EF4-FFF2-40B4-BE49-F238E27FC236}">
                <a16:creationId xmlns:a16="http://schemas.microsoft.com/office/drawing/2014/main" id="{DFC54876-D667-428A-8C3B-936B8893366A}"/>
              </a:ext>
            </a:extLst>
          </p:cNvPr>
          <p:cNvSpPr txBox="1">
            <a:spLocks noChangeArrowheads="1"/>
          </p:cNvSpPr>
          <p:nvPr/>
        </p:nvSpPr>
        <p:spPr bwMode="auto">
          <a:xfrm>
            <a:off x="3489325" y="3794125"/>
            <a:ext cx="5000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1200">
                <a:latin typeface="Times New Roman" panose="02020603050405020304" pitchFamily="18" charset="0"/>
              </a:rPr>
              <a:t>電話</a:t>
            </a:r>
          </a:p>
        </p:txBody>
      </p:sp>
      <p:sp>
        <p:nvSpPr>
          <p:cNvPr id="7190" name="Text Box 8">
            <a:extLst>
              <a:ext uri="{FF2B5EF4-FFF2-40B4-BE49-F238E27FC236}">
                <a16:creationId xmlns:a16="http://schemas.microsoft.com/office/drawing/2014/main" id="{15F4A6B1-BE5B-400A-AD05-78E53D5D2893}"/>
              </a:ext>
            </a:extLst>
          </p:cNvPr>
          <p:cNvSpPr txBox="1">
            <a:spLocks noChangeArrowheads="1"/>
          </p:cNvSpPr>
          <p:nvPr/>
        </p:nvSpPr>
        <p:spPr bwMode="auto">
          <a:xfrm>
            <a:off x="1203325" y="1722438"/>
            <a:ext cx="112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1200">
                <a:latin typeface="Times New Roman" panose="02020603050405020304" pitchFamily="18" charset="0"/>
              </a:rPr>
              <a:t>アナログ回線</a:t>
            </a:r>
          </a:p>
        </p:txBody>
      </p:sp>
      <p:cxnSp>
        <p:nvCxnSpPr>
          <p:cNvPr id="101" name="直線コネクタ 100">
            <a:extLst>
              <a:ext uri="{FF2B5EF4-FFF2-40B4-BE49-F238E27FC236}">
                <a16:creationId xmlns:a16="http://schemas.microsoft.com/office/drawing/2014/main" id="{516234A4-300A-425D-8D7A-16B969306C0F}"/>
              </a:ext>
            </a:extLst>
          </p:cNvPr>
          <p:cNvCxnSpPr/>
          <p:nvPr/>
        </p:nvCxnSpPr>
        <p:spPr>
          <a:xfrm flipV="1">
            <a:off x="1060450" y="2008188"/>
            <a:ext cx="2214563" cy="2222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7192" name="Text Box 8">
            <a:extLst>
              <a:ext uri="{FF2B5EF4-FFF2-40B4-BE49-F238E27FC236}">
                <a16:creationId xmlns:a16="http://schemas.microsoft.com/office/drawing/2014/main" id="{DEC1FA30-16E4-47FD-9329-94936C72EA84}"/>
              </a:ext>
            </a:extLst>
          </p:cNvPr>
          <p:cNvSpPr txBox="1">
            <a:spLocks noChangeArrowheads="1"/>
          </p:cNvSpPr>
          <p:nvPr/>
        </p:nvSpPr>
        <p:spPr bwMode="auto">
          <a:xfrm>
            <a:off x="1203325" y="3222625"/>
            <a:ext cx="112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1200">
                <a:latin typeface="Times New Roman" panose="02020603050405020304" pitchFamily="18" charset="0"/>
              </a:rPr>
              <a:t>アナログ回線</a:t>
            </a:r>
          </a:p>
        </p:txBody>
      </p:sp>
      <p:grpSp>
        <p:nvGrpSpPr>
          <p:cNvPr id="7193" name="Group 38">
            <a:extLst>
              <a:ext uri="{FF2B5EF4-FFF2-40B4-BE49-F238E27FC236}">
                <a16:creationId xmlns:a16="http://schemas.microsoft.com/office/drawing/2014/main" id="{34A6476C-58A2-4119-A56B-2D9929B19FEE}"/>
              </a:ext>
            </a:extLst>
          </p:cNvPr>
          <p:cNvGrpSpPr>
            <a:grpSpLocks/>
          </p:cNvGrpSpPr>
          <p:nvPr/>
        </p:nvGrpSpPr>
        <p:grpSpPr bwMode="auto">
          <a:xfrm>
            <a:off x="631825" y="1865313"/>
            <a:ext cx="546100" cy="2044700"/>
            <a:chOff x="1976" y="1872"/>
            <a:chExt cx="344" cy="1288"/>
          </a:xfrm>
        </p:grpSpPr>
        <p:sp>
          <p:nvSpPr>
            <p:cNvPr id="7207" name="Oval 19">
              <a:extLst>
                <a:ext uri="{FF2B5EF4-FFF2-40B4-BE49-F238E27FC236}">
                  <a16:creationId xmlns:a16="http://schemas.microsoft.com/office/drawing/2014/main" id="{6F11864F-AE28-4356-A918-D68C2E50A2DE}"/>
                </a:ext>
              </a:extLst>
            </p:cNvPr>
            <p:cNvSpPr>
              <a:spLocks noChangeArrowheads="1"/>
            </p:cNvSpPr>
            <p:nvPr/>
          </p:nvSpPr>
          <p:spPr bwMode="auto">
            <a:xfrm>
              <a:off x="1976" y="1872"/>
              <a:ext cx="344" cy="1288"/>
            </a:xfrm>
            <a:prstGeom prst="ellipse">
              <a:avLst/>
            </a:prstGeom>
            <a:solidFill>
              <a:srgbClr val="C0C0C0"/>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900"/>
            </a:p>
          </p:txBody>
        </p:sp>
        <p:sp>
          <p:nvSpPr>
            <p:cNvPr id="7208" name="Line 20">
              <a:extLst>
                <a:ext uri="{FF2B5EF4-FFF2-40B4-BE49-F238E27FC236}">
                  <a16:creationId xmlns:a16="http://schemas.microsoft.com/office/drawing/2014/main" id="{A6D33ED0-ED36-454F-8EBA-8A2825474BA9}"/>
                </a:ext>
              </a:extLst>
            </p:cNvPr>
            <p:cNvSpPr>
              <a:spLocks noChangeShapeType="1"/>
            </p:cNvSpPr>
            <p:nvPr/>
          </p:nvSpPr>
          <p:spPr bwMode="auto">
            <a:xfrm flipH="1">
              <a:off x="2024" y="2056"/>
              <a:ext cx="240" cy="872"/>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7209" name="Line 21">
              <a:extLst>
                <a:ext uri="{FF2B5EF4-FFF2-40B4-BE49-F238E27FC236}">
                  <a16:creationId xmlns:a16="http://schemas.microsoft.com/office/drawing/2014/main" id="{A988E5D4-009B-4254-B0A6-EA4799DDA096}"/>
                </a:ext>
              </a:extLst>
            </p:cNvPr>
            <p:cNvSpPr>
              <a:spLocks noChangeShapeType="1"/>
            </p:cNvSpPr>
            <p:nvPr/>
          </p:nvSpPr>
          <p:spPr bwMode="auto">
            <a:xfrm>
              <a:off x="2032" y="2040"/>
              <a:ext cx="240" cy="888"/>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ja-JP" altLang="en-US"/>
            </a:p>
          </p:txBody>
        </p:sp>
      </p:grpSp>
      <p:pic>
        <p:nvPicPr>
          <p:cNvPr id="7194" name="Picture 60" descr="C:\Documents and Settings\simamura.SUCC\デスクトップ\PC1.gif">
            <a:extLst>
              <a:ext uri="{FF2B5EF4-FFF2-40B4-BE49-F238E27FC236}">
                <a16:creationId xmlns:a16="http://schemas.microsoft.com/office/drawing/2014/main" id="{2BF9328A-C610-4D44-83A5-42C21235DA0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9263" y="1508125"/>
            <a:ext cx="928687"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8" name="直線コネクタ 107">
            <a:extLst>
              <a:ext uri="{FF2B5EF4-FFF2-40B4-BE49-F238E27FC236}">
                <a16:creationId xmlns:a16="http://schemas.microsoft.com/office/drawing/2014/main" id="{B91A1FDE-5FFA-4B7F-8076-1F06072BFC51}"/>
              </a:ext>
            </a:extLst>
          </p:cNvPr>
          <p:cNvCxnSpPr/>
          <p:nvPr/>
        </p:nvCxnSpPr>
        <p:spPr>
          <a:xfrm rot="5400000" flipH="1" flipV="1">
            <a:off x="4347369" y="2936082"/>
            <a:ext cx="1285875" cy="1587"/>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pic>
        <p:nvPicPr>
          <p:cNvPr id="7196" name="Picture 62">
            <a:extLst>
              <a:ext uri="{FF2B5EF4-FFF2-40B4-BE49-F238E27FC236}">
                <a16:creationId xmlns:a16="http://schemas.microsoft.com/office/drawing/2014/main" id="{5D4D37C2-DC64-436F-BD51-1C99BA7672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013" y="4222750"/>
            <a:ext cx="935037"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cxnSp>
        <p:nvCxnSpPr>
          <p:cNvPr id="110" name="直線コネクタ 109">
            <a:extLst>
              <a:ext uri="{FF2B5EF4-FFF2-40B4-BE49-F238E27FC236}">
                <a16:creationId xmlns:a16="http://schemas.microsoft.com/office/drawing/2014/main" id="{675E3B79-D5A6-4A6D-8787-42108F0C76B9}"/>
              </a:ext>
            </a:extLst>
          </p:cNvPr>
          <p:cNvCxnSpPr/>
          <p:nvPr/>
        </p:nvCxnSpPr>
        <p:spPr>
          <a:xfrm rot="5400000">
            <a:off x="3168650" y="4186238"/>
            <a:ext cx="642937" cy="15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AB011141-EF32-47E8-BF09-083D240B7AF8}"/>
              </a:ext>
            </a:extLst>
          </p:cNvPr>
          <p:cNvCxnSpPr/>
          <p:nvPr/>
        </p:nvCxnSpPr>
        <p:spPr>
          <a:xfrm>
            <a:off x="4989513" y="2293938"/>
            <a:ext cx="357187" cy="1587"/>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13" name="直線コネクタ 112">
            <a:extLst>
              <a:ext uri="{FF2B5EF4-FFF2-40B4-BE49-F238E27FC236}">
                <a16:creationId xmlns:a16="http://schemas.microsoft.com/office/drawing/2014/main" id="{E3BA9AFA-2698-45C1-92DF-68D04243BC00}"/>
              </a:ext>
            </a:extLst>
          </p:cNvPr>
          <p:cNvCxnSpPr/>
          <p:nvPr/>
        </p:nvCxnSpPr>
        <p:spPr>
          <a:xfrm>
            <a:off x="5846763" y="2008188"/>
            <a:ext cx="642937" cy="1587"/>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455893C4-38A0-48AF-975B-1CA616D3BA0B}"/>
              </a:ext>
            </a:extLst>
          </p:cNvPr>
          <p:cNvCxnSpPr/>
          <p:nvPr/>
        </p:nvCxnSpPr>
        <p:spPr>
          <a:xfrm>
            <a:off x="5846763" y="3579813"/>
            <a:ext cx="642937" cy="1587"/>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119DF520-CC03-43B1-A57A-7F05A5F710EA}"/>
              </a:ext>
            </a:extLst>
          </p:cNvPr>
          <p:cNvCxnSpPr/>
          <p:nvPr/>
        </p:nvCxnSpPr>
        <p:spPr>
          <a:xfrm>
            <a:off x="5846763" y="4937125"/>
            <a:ext cx="642937" cy="1588"/>
          </a:xfrm>
          <a:prstGeom prst="line">
            <a:avLst/>
          </a:prstGeom>
          <a:ln w="25400">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396A0D17-015B-44C9-AA06-C47658F32B65}"/>
              </a:ext>
            </a:extLst>
          </p:cNvPr>
          <p:cNvCxnSpPr/>
          <p:nvPr/>
        </p:nvCxnSpPr>
        <p:spPr>
          <a:xfrm>
            <a:off x="6489700" y="3579813"/>
            <a:ext cx="0" cy="1357312"/>
          </a:xfrm>
          <a:prstGeom prst="line">
            <a:avLst/>
          </a:prstGeom>
          <a:ln w="25400">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118" name="Text Box 7">
            <a:extLst>
              <a:ext uri="{FF2B5EF4-FFF2-40B4-BE49-F238E27FC236}">
                <a16:creationId xmlns:a16="http://schemas.microsoft.com/office/drawing/2014/main" id="{ABC679F3-129C-4B52-9137-CE56F8355246}"/>
              </a:ext>
            </a:extLst>
          </p:cNvPr>
          <p:cNvSpPr txBox="1">
            <a:spLocks noChangeArrowheads="1"/>
          </p:cNvSpPr>
          <p:nvPr/>
        </p:nvSpPr>
        <p:spPr bwMode="auto">
          <a:xfrm>
            <a:off x="5846763" y="1651000"/>
            <a:ext cx="571500" cy="276225"/>
          </a:xfrm>
          <a:prstGeom prst="rect">
            <a:avLst/>
          </a:prstGeom>
          <a:noFill/>
          <a:ln w="9525">
            <a:noFill/>
            <a:miter lim="800000"/>
            <a:headEnd/>
            <a:tailEnd/>
          </a:ln>
        </p:spPr>
        <p:txBody>
          <a:bodyPr>
            <a:spAutoFit/>
          </a:bodyPr>
          <a:lstStyle/>
          <a:p>
            <a:pPr fontAlgn="auto">
              <a:spcBef>
                <a:spcPts val="0"/>
              </a:spcBef>
              <a:spcAft>
                <a:spcPts val="0"/>
              </a:spcAft>
              <a:defRPr/>
            </a:pPr>
            <a:r>
              <a:rPr kumimoji="0" lang="en-US" altLang="ja-JP" sz="1200" dirty="0">
                <a:solidFill>
                  <a:srgbClr val="00B0F0"/>
                </a:solidFill>
                <a:latin typeface="+mn-ea"/>
                <a:ea typeface="+mn-ea"/>
              </a:rPr>
              <a:t>LAN</a:t>
            </a:r>
            <a:endParaRPr kumimoji="0" lang="ja-JP" altLang="en-US" sz="1200" dirty="0">
              <a:solidFill>
                <a:srgbClr val="00B0F0"/>
              </a:solidFill>
              <a:latin typeface="+mn-ea"/>
              <a:ea typeface="+mn-ea"/>
            </a:endParaRPr>
          </a:p>
        </p:txBody>
      </p:sp>
      <p:sp>
        <p:nvSpPr>
          <p:cNvPr id="7204" name="Text Box 8">
            <a:extLst>
              <a:ext uri="{FF2B5EF4-FFF2-40B4-BE49-F238E27FC236}">
                <a16:creationId xmlns:a16="http://schemas.microsoft.com/office/drawing/2014/main" id="{0DB6452D-E3AC-49E4-B121-6F24FF64BE90}"/>
              </a:ext>
            </a:extLst>
          </p:cNvPr>
          <p:cNvSpPr txBox="1">
            <a:spLocks noChangeArrowheads="1"/>
          </p:cNvSpPr>
          <p:nvPr/>
        </p:nvSpPr>
        <p:spPr bwMode="auto">
          <a:xfrm>
            <a:off x="5060950" y="2651125"/>
            <a:ext cx="1285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900">
                <a:solidFill>
                  <a:srgbClr val="C00000"/>
                </a:solidFill>
                <a:latin typeface="Times New Roman" panose="02020603050405020304" pitchFamily="18" charset="0"/>
              </a:rPr>
              <a:t>サ－バー／</a:t>
            </a:r>
            <a:endParaRPr kumimoji="0" lang="en-US" altLang="ja-JP" sz="900">
              <a:solidFill>
                <a:srgbClr val="C00000"/>
              </a:solidFill>
              <a:latin typeface="Times New Roman" panose="02020603050405020304" pitchFamily="18" charset="0"/>
            </a:endParaRPr>
          </a:p>
          <a:p>
            <a:pPr>
              <a:spcBef>
                <a:spcPct val="0"/>
              </a:spcBef>
              <a:buFontTx/>
              <a:buNone/>
            </a:pPr>
            <a:r>
              <a:rPr kumimoji="0" lang="ja-JP" altLang="en-US" sz="900">
                <a:solidFill>
                  <a:srgbClr val="C00000"/>
                </a:solidFill>
                <a:latin typeface="Times New Roman" panose="02020603050405020304" pitchFamily="18" charset="0"/>
              </a:rPr>
              <a:t>クライアント兼用</a:t>
            </a:r>
            <a:r>
              <a:rPr kumimoji="0" lang="en-US" altLang="ja-JP" sz="900">
                <a:solidFill>
                  <a:srgbClr val="C00000"/>
                </a:solidFill>
                <a:latin typeface="Times New Roman" panose="02020603050405020304" pitchFamily="18" charset="0"/>
              </a:rPr>
              <a:t>PC</a:t>
            </a:r>
            <a:endParaRPr kumimoji="0" lang="ja-JP" altLang="en-US" sz="900">
              <a:solidFill>
                <a:srgbClr val="C00000"/>
              </a:solidFill>
              <a:latin typeface="Times New Roman" panose="02020603050405020304" pitchFamily="18" charset="0"/>
            </a:endParaRPr>
          </a:p>
        </p:txBody>
      </p:sp>
      <p:sp>
        <p:nvSpPr>
          <p:cNvPr id="7205" name="Text Box 8">
            <a:extLst>
              <a:ext uri="{FF2B5EF4-FFF2-40B4-BE49-F238E27FC236}">
                <a16:creationId xmlns:a16="http://schemas.microsoft.com/office/drawing/2014/main" id="{43407213-9005-40BB-8B16-0039E69BDF05}"/>
              </a:ext>
            </a:extLst>
          </p:cNvPr>
          <p:cNvSpPr txBox="1">
            <a:spLocks noChangeArrowheads="1"/>
          </p:cNvSpPr>
          <p:nvPr/>
        </p:nvSpPr>
        <p:spPr bwMode="auto">
          <a:xfrm>
            <a:off x="5060950" y="4222750"/>
            <a:ext cx="12858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900">
                <a:solidFill>
                  <a:srgbClr val="C00000"/>
                </a:solidFill>
                <a:latin typeface="Times New Roman" panose="02020603050405020304" pitchFamily="18" charset="0"/>
              </a:rPr>
              <a:t>クライアント</a:t>
            </a:r>
            <a:r>
              <a:rPr kumimoji="0" lang="en-US" altLang="ja-JP" sz="900">
                <a:solidFill>
                  <a:srgbClr val="C00000"/>
                </a:solidFill>
                <a:latin typeface="Times New Roman" panose="02020603050405020304" pitchFamily="18" charset="0"/>
              </a:rPr>
              <a:t>PC</a:t>
            </a:r>
            <a:endParaRPr kumimoji="0" lang="ja-JP" altLang="en-US" sz="900">
              <a:solidFill>
                <a:srgbClr val="C00000"/>
              </a:solidFill>
              <a:latin typeface="Times New Roman" panose="02020603050405020304" pitchFamily="18" charset="0"/>
            </a:endParaRPr>
          </a:p>
        </p:txBody>
      </p:sp>
      <p:sp>
        <p:nvSpPr>
          <p:cNvPr id="7206" name="Text Box 8">
            <a:extLst>
              <a:ext uri="{FF2B5EF4-FFF2-40B4-BE49-F238E27FC236}">
                <a16:creationId xmlns:a16="http://schemas.microsoft.com/office/drawing/2014/main" id="{FD450250-5D52-4ECF-BA42-E5C7E66D8C8C}"/>
              </a:ext>
            </a:extLst>
          </p:cNvPr>
          <p:cNvSpPr txBox="1">
            <a:spLocks noChangeArrowheads="1"/>
          </p:cNvSpPr>
          <p:nvPr/>
        </p:nvSpPr>
        <p:spPr bwMode="auto">
          <a:xfrm>
            <a:off x="4989513" y="5437188"/>
            <a:ext cx="12858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4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defTabSz="968375"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900">
                <a:solidFill>
                  <a:srgbClr val="C00000"/>
                </a:solidFill>
                <a:latin typeface="Times New Roman" panose="02020603050405020304" pitchFamily="18" charset="0"/>
              </a:rPr>
              <a:t>クライアント</a:t>
            </a:r>
            <a:r>
              <a:rPr kumimoji="0" lang="en-US" altLang="ja-JP" sz="900">
                <a:solidFill>
                  <a:srgbClr val="C00000"/>
                </a:solidFill>
                <a:latin typeface="Times New Roman" panose="02020603050405020304" pitchFamily="18" charset="0"/>
              </a:rPr>
              <a:t>PC</a:t>
            </a:r>
            <a:endParaRPr kumimoji="0" lang="ja-JP" altLang="en-US" sz="900">
              <a:solidFill>
                <a:srgbClr val="C00000"/>
              </a:solidFill>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ー 3">
            <a:extLst>
              <a:ext uri="{FF2B5EF4-FFF2-40B4-BE49-F238E27FC236}">
                <a16:creationId xmlns:a16="http://schemas.microsoft.com/office/drawing/2014/main" id="{0AD14140-4E2C-42DE-8A22-C5F157DECEA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E049FFD-2F92-4EA2-93EE-9AA5BFB258EC}" type="slidenum">
              <a:rPr lang="ja-JP" altLang="en-US" smtClean="0">
                <a:latin typeface="Arial" panose="020B0604020202020204" pitchFamily="34" charset="0"/>
                <a:ea typeface="ＭＳ Ｐゴシック" panose="020B0600070205080204" pitchFamily="50" charset="-128"/>
              </a:rPr>
              <a:pPr/>
              <a:t>2</a:t>
            </a:fld>
            <a:endParaRPr lang="ja-JP" altLang="en-US">
              <a:latin typeface="Arial" panose="020B0604020202020204" pitchFamily="34" charset="0"/>
              <a:ea typeface="ＭＳ Ｐゴシック" panose="020B0600070205080204" pitchFamily="50" charset="-128"/>
            </a:endParaRPr>
          </a:p>
        </p:txBody>
      </p:sp>
      <p:sp>
        <p:nvSpPr>
          <p:cNvPr id="6" name="タイトル 1">
            <a:extLst>
              <a:ext uri="{FF2B5EF4-FFF2-40B4-BE49-F238E27FC236}">
                <a16:creationId xmlns:a16="http://schemas.microsoft.com/office/drawing/2014/main" id="{1444D418-2FDC-4C35-AD78-47F7C87977E8}"/>
              </a:ext>
            </a:extLst>
          </p:cNvPr>
          <p:cNvSpPr>
            <a:spLocks noGrp="1"/>
          </p:cNvSpPr>
          <p:nvPr>
            <p:ph type="title"/>
          </p:nvPr>
        </p:nvSpPr>
        <p:spPr>
          <a:xfrm>
            <a:off x="342900" y="244475"/>
            <a:ext cx="9217025" cy="504825"/>
          </a:xfrm>
        </p:spPr>
        <p:txBody>
          <a:bodyPr>
            <a:normAutofit fontScale="90000"/>
          </a:bodyPr>
          <a:lstStyle/>
          <a:p>
            <a:pPr>
              <a:defRPr/>
            </a:pPr>
            <a:r>
              <a:rPr lang="ja-JP" altLang="en-US" dirty="0"/>
              <a:t>システム構成例</a:t>
            </a:r>
            <a:r>
              <a:rPr lang="en-US" altLang="ja-JP" dirty="0"/>
              <a:t>( IP</a:t>
            </a:r>
            <a:r>
              <a:rPr lang="ja-JP" altLang="en-US" dirty="0"/>
              <a:t>回線直収 </a:t>
            </a:r>
            <a:r>
              <a:rPr lang="en-US" altLang="ja-JP" dirty="0"/>
              <a:t>)</a:t>
            </a:r>
            <a:endParaRPr lang="ja-JP" altLang="en-US" dirty="0"/>
          </a:p>
        </p:txBody>
      </p:sp>
      <p:sp>
        <p:nvSpPr>
          <p:cNvPr id="7" name="Rectangle 42">
            <a:extLst>
              <a:ext uri="{FF2B5EF4-FFF2-40B4-BE49-F238E27FC236}">
                <a16:creationId xmlns:a16="http://schemas.microsoft.com/office/drawing/2014/main" id="{F260C90D-DC5B-402F-A140-7D240B4C1B22}"/>
              </a:ext>
            </a:extLst>
          </p:cNvPr>
          <p:cNvSpPr>
            <a:spLocks noChangeArrowheads="1"/>
          </p:cNvSpPr>
          <p:nvPr/>
        </p:nvSpPr>
        <p:spPr bwMode="auto">
          <a:xfrm>
            <a:off x="7869238" y="1630363"/>
            <a:ext cx="1606550" cy="3786187"/>
          </a:xfrm>
          <a:prstGeom prst="rect">
            <a:avLst/>
          </a:prstGeom>
          <a:solidFill>
            <a:srgbClr val="99CCFF"/>
          </a:solidFill>
          <a:ln w="3175">
            <a:solidFill>
              <a:srgbClr val="0070C0"/>
            </a:solidFill>
            <a:miter lim="800000"/>
            <a:headEnd/>
            <a:tailEnd/>
          </a:ln>
          <a:effectLst/>
        </p:spPr>
        <p:txBody>
          <a:bodyPr wrap="none" lIns="97006" tIns="48503" rIns="97006" bIns="48503" anchor="ctr"/>
          <a:lstStyle/>
          <a:p>
            <a:pPr defTabSz="970050" eaLnBrk="1" fontAlgn="auto" hangingPunct="1">
              <a:spcBef>
                <a:spcPts val="0"/>
              </a:spcBef>
              <a:spcAft>
                <a:spcPts val="0"/>
              </a:spcAft>
              <a:defRPr/>
            </a:pPr>
            <a:endParaRPr lang="ja-JP" altLang="en-US" sz="800" dirty="0">
              <a:latin typeface="+mj-ea"/>
              <a:ea typeface="+mj-ea"/>
            </a:endParaRPr>
          </a:p>
        </p:txBody>
      </p:sp>
      <p:sp>
        <p:nvSpPr>
          <p:cNvPr id="8" name="Text Box 43">
            <a:extLst>
              <a:ext uri="{FF2B5EF4-FFF2-40B4-BE49-F238E27FC236}">
                <a16:creationId xmlns:a16="http://schemas.microsoft.com/office/drawing/2014/main" id="{A30621C5-6AAE-4026-9212-BF9A12E1512B}"/>
              </a:ext>
            </a:extLst>
          </p:cNvPr>
          <p:cNvSpPr txBox="1">
            <a:spLocks noChangeArrowheads="1"/>
          </p:cNvSpPr>
          <p:nvPr/>
        </p:nvSpPr>
        <p:spPr bwMode="auto">
          <a:xfrm>
            <a:off x="7940675" y="2030413"/>
            <a:ext cx="1763713" cy="220662"/>
          </a:xfrm>
          <a:prstGeom prst="rect">
            <a:avLst/>
          </a:prstGeom>
          <a:noFill/>
          <a:ln w="38100" cmpd="dbl">
            <a:noFill/>
            <a:miter lim="800000"/>
            <a:headEnd/>
            <a:tailEnd/>
          </a:ln>
        </p:spPr>
        <p:txBody>
          <a:bodyPr lIns="97006" tIns="48503" rIns="97006" bIns="48503">
            <a:spAutoFit/>
          </a:bodyPr>
          <a:lstStyle/>
          <a:p>
            <a:pPr defTabSz="969836" eaLnBrk="1" hangingPunct="1">
              <a:defRPr/>
            </a:pPr>
            <a:r>
              <a:rPr lang="en-US" altLang="ja-JP" sz="800" dirty="0">
                <a:latin typeface="+mj-ea"/>
                <a:ea typeface="+mj-ea"/>
              </a:rPr>
              <a:t>IP</a:t>
            </a:r>
            <a:r>
              <a:rPr lang="ja-JP" altLang="en-US" sz="800" dirty="0">
                <a:latin typeface="+mj-ea"/>
                <a:ea typeface="+mj-ea"/>
              </a:rPr>
              <a:t>電話（ひかり電話</a:t>
            </a:r>
            <a:r>
              <a:rPr lang="en-US" altLang="ja-JP" sz="800" dirty="0">
                <a:latin typeface="+mj-ea"/>
                <a:ea typeface="+mj-ea"/>
              </a:rPr>
              <a:t>)</a:t>
            </a:r>
          </a:p>
        </p:txBody>
      </p:sp>
      <p:sp>
        <p:nvSpPr>
          <p:cNvPr id="9" name="Rectangle 44">
            <a:extLst>
              <a:ext uri="{FF2B5EF4-FFF2-40B4-BE49-F238E27FC236}">
                <a16:creationId xmlns:a16="http://schemas.microsoft.com/office/drawing/2014/main" id="{11532A10-D08C-41AF-A998-2F6129D9464C}"/>
              </a:ext>
            </a:extLst>
          </p:cNvPr>
          <p:cNvSpPr>
            <a:spLocks noChangeArrowheads="1"/>
          </p:cNvSpPr>
          <p:nvPr/>
        </p:nvSpPr>
        <p:spPr bwMode="auto">
          <a:xfrm>
            <a:off x="7821613" y="1736725"/>
            <a:ext cx="658812" cy="220663"/>
          </a:xfrm>
          <a:prstGeom prst="rect">
            <a:avLst/>
          </a:prstGeom>
          <a:noFill/>
          <a:ln w="38100" cmpd="dbl">
            <a:noFill/>
            <a:miter lim="800000"/>
            <a:headEnd/>
            <a:tailEnd/>
          </a:ln>
          <a:effectLst/>
        </p:spPr>
        <p:txBody>
          <a:bodyPr wrap="none" lIns="97006" tIns="48503" rIns="97006" bIns="48503">
            <a:spAutoFit/>
          </a:bodyPr>
          <a:lstStyle/>
          <a:p>
            <a:pPr defTabSz="970050" eaLnBrk="1" hangingPunct="1">
              <a:spcBef>
                <a:spcPts val="0"/>
              </a:spcBef>
              <a:spcAft>
                <a:spcPts val="0"/>
              </a:spcAft>
              <a:defRPr/>
            </a:pPr>
            <a:r>
              <a:rPr lang="en-US" altLang="ja-JP" sz="800" dirty="0">
                <a:effectLst>
                  <a:outerShdw blurRad="38100" dist="38100" dir="2700000" algn="tl">
                    <a:srgbClr val="C0C0C0"/>
                  </a:outerShdw>
                </a:effectLst>
                <a:latin typeface="+mj-ea"/>
                <a:ea typeface="+mj-ea"/>
              </a:rPr>
              <a:t>◆</a:t>
            </a:r>
            <a:r>
              <a:rPr lang="ja-JP" altLang="en-US" sz="800" dirty="0">
                <a:effectLst>
                  <a:outerShdw blurRad="38100" dist="38100" dir="2700000" algn="tl">
                    <a:srgbClr val="C0C0C0"/>
                  </a:outerShdw>
                </a:effectLst>
                <a:latin typeface="+mj-ea"/>
                <a:ea typeface="+mj-ea"/>
              </a:rPr>
              <a:t>対応回線</a:t>
            </a:r>
          </a:p>
        </p:txBody>
      </p:sp>
      <p:sp>
        <p:nvSpPr>
          <p:cNvPr id="10" name="Rectangle 45">
            <a:extLst>
              <a:ext uri="{FF2B5EF4-FFF2-40B4-BE49-F238E27FC236}">
                <a16:creationId xmlns:a16="http://schemas.microsoft.com/office/drawing/2014/main" id="{1F15B379-7AB3-4CBA-B64B-A088DB871A3D}"/>
              </a:ext>
            </a:extLst>
          </p:cNvPr>
          <p:cNvSpPr>
            <a:spLocks noChangeArrowheads="1"/>
          </p:cNvSpPr>
          <p:nvPr/>
        </p:nvSpPr>
        <p:spPr bwMode="auto">
          <a:xfrm>
            <a:off x="7832725" y="2387600"/>
            <a:ext cx="490538" cy="220663"/>
          </a:xfrm>
          <a:prstGeom prst="rect">
            <a:avLst/>
          </a:prstGeom>
          <a:noFill/>
          <a:ln w="38100" cmpd="dbl">
            <a:noFill/>
            <a:miter lim="800000"/>
            <a:headEnd/>
            <a:tailEnd/>
          </a:ln>
          <a:effectLst/>
        </p:spPr>
        <p:txBody>
          <a:bodyPr wrap="none" lIns="97006" tIns="48503" rIns="97006" bIns="48503">
            <a:spAutoFit/>
          </a:bodyPr>
          <a:lstStyle/>
          <a:p>
            <a:pPr defTabSz="970050" eaLnBrk="1" hangingPunct="1">
              <a:spcBef>
                <a:spcPts val="0"/>
              </a:spcBef>
              <a:spcAft>
                <a:spcPts val="0"/>
              </a:spcAft>
              <a:defRPr/>
            </a:pPr>
            <a:r>
              <a:rPr lang="en-US" altLang="ja-JP" sz="800" dirty="0">
                <a:effectLst>
                  <a:outerShdw blurRad="38100" dist="38100" dir="2700000" algn="tl">
                    <a:srgbClr val="C0C0C0"/>
                  </a:outerShdw>
                </a:effectLst>
                <a:latin typeface="+mj-ea"/>
                <a:ea typeface="+mj-ea"/>
              </a:rPr>
              <a:t>◆PBX</a:t>
            </a:r>
            <a:endParaRPr lang="ja-JP" altLang="en-US" sz="800" dirty="0">
              <a:effectLst>
                <a:outerShdw blurRad="38100" dist="38100" dir="2700000" algn="tl">
                  <a:srgbClr val="C0C0C0"/>
                </a:outerShdw>
              </a:effectLst>
              <a:latin typeface="+mj-ea"/>
              <a:ea typeface="+mj-ea"/>
            </a:endParaRPr>
          </a:p>
        </p:txBody>
      </p:sp>
      <p:sp>
        <p:nvSpPr>
          <p:cNvPr id="11" name="Rectangle 46">
            <a:extLst>
              <a:ext uri="{FF2B5EF4-FFF2-40B4-BE49-F238E27FC236}">
                <a16:creationId xmlns:a16="http://schemas.microsoft.com/office/drawing/2014/main" id="{2A316164-866C-4CD2-B2F8-4C393563804B}"/>
              </a:ext>
            </a:extLst>
          </p:cNvPr>
          <p:cNvSpPr>
            <a:spLocks noChangeArrowheads="1"/>
          </p:cNvSpPr>
          <p:nvPr/>
        </p:nvSpPr>
        <p:spPr bwMode="auto">
          <a:xfrm>
            <a:off x="7839075" y="3048000"/>
            <a:ext cx="563563" cy="220663"/>
          </a:xfrm>
          <a:prstGeom prst="rect">
            <a:avLst/>
          </a:prstGeom>
          <a:noFill/>
          <a:ln w="38100" cmpd="dbl">
            <a:noFill/>
            <a:miter lim="800000"/>
            <a:headEnd/>
            <a:tailEnd/>
          </a:ln>
          <a:effectLst/>
        </p:spPr>
        <p:txBody>
          <a:bodyPr wrap="none" lIns="97006" tIns="48503" rIns="97006" bIns="48503">
            <a:spAutoFit/>
          </a:bodyPr>
          <a:lstStyle/>
          <a:p>
            <a:pPr defTabSz="970050" eaLnBrk="1" hangingPunct="1">
              <a:spcBef>
                <a:spcPts val="0"/>
              </a:spcBef>
              <a:spcAft>
                <a:spcPts val="0"/>
              </a:spcAft>
              <a:defRPr/>
            </a:pPr>
            <a:r>
              <a:rPr lang="en-US" altLang="ja-JP" sz="800" dirty="0">
                <a:effectLst>
                  <a:outerShdw blurRad="38100" dist="38100" dir="2700000" algn="tl">
                    <a:srgbClr val="C0C0C0"/>
                  </a:outerShdw>
                </a:effectLst>
                <a:latin typeface="+mj-ea"/>
                <a:ea typeface="+mj-ea"/>
              </a:rPr>
              <a:t>◆</a:t>
            </a:r>
            <a:r>
              <a:rPr lang="ja-JP" altLang="en-US" sz="800" dirty="0">
                <a:effectLst>
                  <a:outerShdw blurRad="38100" dist="38100" dir="2700000" algn="tl">
                    <a:srgbClr val="C0C0C0"/>
                  </a:outerShdw>
                </a:effectLst>
                <a:latin typeface="+mj-ea"/>
                <a:ea typeface="+mj-ea"/>
              </a:rPr>
              <a:t>電話機</a:t>
            </a:r>
          </a:p>
        </p:txBody>
      </p:sp>
      <p:sp>
        <p:nvSpPr>
          <p:cNvPr id="12" name="Text Box 47">
            <a:extLst>
              <a:ext uri="{FF2B5EF4-FFF2-40B4-BE49-F238E27FC236}">
                <a16:creationId xmlns:a16="http://schemas.microsoft.com/office/drawing/2014/main" id="{6A81CBDB-3138-465B-803A-B2D60617C062}"/>
              </a:ext>
            </a:extLst>
          </p:cNvPr>
          <p:cNvSpPr txBox="1">
            <a:spLocks noChangeArrowheads="1"/>
          </p:cNvSpPr>
          <p:nvPr/>
        </p:nvSpPr>
        <p:spPr bwMode="auto">
          <a:xfrm>
            <a:off x="7940675" y="3319463"/>
            <a:ext cx="1590675" cy="466725"/>
          </a:xfrm>
          <a:prstGeom prst="rect">
            <a:avLst/>
          </a:prstGeom>
          <a:noFill/>
          <a:ln w="38100" cmpd="dbl">
            <a:noFill/>
            <a:miter lim="800000"/>
            <a:headEnd/>
            <a:tailEnd/>
          </a:ln>
        </p:spPr>
        <p:txBody>
          <a:bodyPr lIns="97006" tIns="48503" rIns="97006" bIns="48503">
            <a:spAutoFit/>
          </a:bodyPr>
          <a:lstStyle/>
          <a:p>
            <a:pPr defTabSz="969836" eaLnBrk="1" hangingPunct="1">
              <a:defRPr/>
            </a:pPr>
            <a:r>
              <a:rPr lang="ja-JP" altLang="en-US" sz="800" dirty="0">
                <a:latin typeface="+mj-ea"/>
                <a:ea typeface="+mj-ea"/>
              </a:rPr>
              <a:t>全ての既存電話機が対象</a:t>
            </a:r>
          </a:p>
          <a:p>
            <a:pPr defTabSz="969836" eaLnBrk="1" hangingPunct="1">
              <a:defRPr/>
            </a:pPr>
            <a:r>
              <a:rPr lang="ja-JP" altLang="en-US" sz="800" dirty="0">
                <a:latin typeface="+mj-ea"/>
                <a:ea typeface="+mj-ea"/>
              </a:rPr>
              <a:t>（ボタン電話、多機能電話、</a:t>
            </a:r>
          </a:p>
          <a:p>
            <a:pPr defTabSz="969836" eaLnBrk="1" hangingPunct="1">
              <a:defRPr/>
            </a:pPr>
            <a:r>
              <a:rPr lang="ja-JP" altLang="en-US" sz="800" dirty="0">
                <a:latin typeface="+mj-ea"/>
                <a:ea typeface="+mj-ea"/>
              </a:rPr>
              <a:t>デジタル電話等）</a:t>
            </a:r>
          </a:p>
        </p:txBody>
      </p:sp>
      <p:sp>
        <p:nvSpPr>
          <p:cNvPr id="13" name="Rectangle 48">
            <a:extLst>
              <a:ext uri="{FF2B5EF4-FFF2-40B4-BE49-F238E27FC236}">
                <a16:creationId xmlns:a16="http://schemas.microsoft.com/office/drawing/2014/main" id="{531DA950-0F67-496F-9719-9E28ADDA6507}"/>
              </a:ext>
            </a:extLst>
          </p:cNvPr>
          <p:cNvSpPr>
            <a:spLocks noChangeArrowheads="1"/>
          </p:cNvSpPr>
          <p:nvPr/>
        </p:nvSpPr>
        <p:spPr bwMode="auto">
          <a:xfrm>
            <a:off x="7842250" y="4021138"/>
            <a:ext cx="766763" cy="220662"/>
          </a:xfrm>
          <a:prstGeom prst="rect">
            <a:avLst/>
          </a:prstGeom>
          <a:noFill/>
          <a:ln w="38100" cmpd="dbl">
            <a:noFill/>
            <a:miter lim="800000"/>
            <a:headEnd/>
            <a:tailEnd/>
          </a:ln>
          <a:effectLst/>
        </p:spPr>
        <p:txBody>
          <a:bodyPr wrap="none" lIns="97006" tIns="48503" rIns="97006" bIns="48503">
            <a:spAutoFit/>
          </a:bodyPr>
          <a:lstStyle/>
          <a:p>
            <a:pPr defTabSz="970050" eaLnBrk="1" hangingPunct="1">
              <a:spcBef>
                <a:spcPts val="0"/>
              </a:spcBef>
              <a:spcAft>
                <a:spcPts val="0"/>
              </a:spcAft>
              <a:defRPr/>
            </a:pPr>
            <a:r>
              <a:rPr lang="en-US" altLang="ja-JP" sz="800" dirty="0">
                <a:effectLst>
                  <a:outerShdw blurRad="38100" dist="38100" dir="2700000" algn="tl">
                    <a:srgbClr val="C0C0C0"/>
                  </a:outerShdw>
                </a:effectLst>
                <a:latin typeface="+mj-ea"/>
                <a:ea typeface="+mj-ea"/>
              </a:rPr>
              <a:t>◆</a:t>
            </a:r>
            <a:r>
              <a:rPr lang="ja-JP" altLang="en-US" sz="800" dirty="0">
                <a:effectLst>
                  <a:outerShdw blurRad="38100" dist="38100" dir="2700000" algn="tl">
                    <a:srgbClr val="C0C0C0"/>
                  </a:outerShdw>
                </a:effectLst>
                <a:latin typeface="+mj-ea"/>
                <a:ea typeface="+mj-ea"/>
              </a:rPr>
              <a:t>ＣＴＩアダプタ</a:t>
            </a:r>
          </a:p>
        </p:txBody>
      </p:sp>
      <p:sp>
        <p:nvSpPr>
          <p:cNvPr id="14" name="Text Box 49">
            <a:extLst>
              <a:ext uri="{FF2B5EF4-FFF2-40B4-BE49-F238E27FC236}">
                <a16:creationId xmlns:a16="http://schemas.microsoft.com/office/drawing/2014/main" id="{3ECBCB26-22AF-476D-BD2C-14B8D241B28B}"/>
              </a:ext>
            </a:extLst>
          </p:cNvPr>
          <p:cNvSpPr txBox="1">
            <a:spLocks noChangeArrowheads="1"/>
          </p:cNvSpPr>
          <p:nvPr/>
        </p:nvSpPr>
        <p:spPr bwMode="auto">
          <a:xfrm>
            <a:off x="7997825" y="4175125"/>
            <a:ext cx="1592263" cy="344488"/>
          </a:xfrm>
          <a:prstGeom prst="rect">
            <a:avLst/>
          </a:prstGeom>
          <a:noFill/>
          <a:ln w="38100" cmpd="dbl">
            <a:noFill/>
            <a:miter lim="800000"/>
            <a:headEnd/>
            <a:tailEnd/>
          </a:ln>
        </p:spPr>
        <p:txBody>
          <a:bodyPr lIns="97006" tIns="48503" rIns="97006" bIns="48503">
            <a:spAutoFit/>
          </a:bodyPr>
          <a:lstStyle/>
          <a:p>
            <a:pPr defTabSz="969836" eaLnBrk="1" hangingPunct="1">
              <a:defRPr/>
            </a:pPr>
            <a:r>
              <a:rPr lang="ja-JP" altLang="en-US" sz="800" dirty="0">
                <a:latin typeface="+mj-ea"/>
                <a:ea typeface="+mj-ea"/>
              </a:rPr>
              <a:t>専用ネットワークモニター機器</a:t>
            </a:r>
            <a:endParaRPr lang="en-US" altLang="ja-JP" sz="800" dirty="0">
              <a:latin typeface="+mj-ea"/>
              <a:ea typeface="+mj-ea"/>
            </a:endParaRPr>
          </a:p>
          <a:p>
            <a:pPr defTabSz="969836" eaLnBrk="1" hangingPunct="1">
              <a:defRPr/>
            </a:pPr>
            <a:r>
              <a:rPr lang="en-US" altLang="ja-JP" sz="800" dirty="0">
                <a:latin typeface="+mj-ea"/>
                <a:ea typeface="+mj-ea"/>
              </a:rPr>
              <a:t>1</a:t>
            </a:r>
            <a:r>
              <a:rPr lang="ja-JP" altLang="en-US" sz="800" dirty="0">
                <a:latin typeface="+mj-ea"/>
                <a:ea typeface="+mj-ea"/>
              </a:rPr>
              <a:t>回線・最大</a:t>
            </a:r>
            <a:r>
              <a:rPr lang="en-US" altLang="ja-JP" sz="800" dirty="0">
                <a:latin typeface="+mj-ea"/>
                <a:ea typeface="+mj-ea"/>
              </a:rPr>
              <a:t>4ch</a:t>
            </a:r>
            <a:r>
              <a:rPr lang="ja-JP" altLang="en-US" sz="800" dirty="0">
                <a:latin typeface="+mj-ea"/>
                <a:ea typeface="+mj-ea"/>
              </a:rPr>
              <a:t>対応</a:t>
            </a:r>
            <a:endParaRPr lang="en-US" altLang="ja-JP" sz="800" dirty="0">
              <a:latin typeface="+mj-ea"/>
              <a:ea typeface="+mj-ea"/>
            </a:endParaRPr>
          </a:p>
        </p:txBody>
      </p:sp>
      <p:sp>
        <p:nvSpPr>
          <p:cNvPr id="15" name="Line 50">
            <a:extLst>
              <a:ext uri="{FF2B5EF4-FFF2-40B4-BE49-F238E27FC236}">
                <a16:creationId xmlns:a16="http://schemas.microsoft.com/office/drawing/2014/main" id="{AA29C9C6-F6DC-49D5-942F-D5F763B14507}"/>
              </a:ext>
            </a:extLst>
          </p:cNvPr>
          <p:cNvSpPr>
            <a:spLocks noChangeShapeType="1"/>
          </p:cNvSpPr>
          <p:nvPr/>
        </p:nvSpPr>
        <p:spPr bwMode="auto">
          <a:xfrm flipV="1">
            <a:off x="7904163" y="2349500"/>
            <a:ext cx="1512887" cy="0"/>
          </a:xfrm>
          <a:prstGeom prst="line">
            <a:avLst/>
          </a:prstGeom>
          <a:noFill/>
          <a:ln w="3175">
            <a:solidFill>
              <a:srgbClr val="0070C0"/>
            </a:solidFill>
            <a:round/>
            <a:headEnd/>
            <a:tailEnd/>
          </a:ln>
        </p:spPr>
        <p:txBody>
          <a:bodyPr wrap="none" lIns="97006" tIns="48503" rIns="97006" bIns="48503" anchor="ctr"/>
          <a:lstStyle/>
          <a:p>
            <a:pPr defTabSz="969836" eaLnBrk="1" hangingPunct="1">
              <a:defRPr/>
            </a:pPr>
            <a:endParaRPr lang="ja-JP" altLang="en-US" sz="800">
              <a:latin typeface="+mj-ea"/>
              <a:ea typeface="+mj-ea"/>
            </a:endParaRPr>
          </a:p>
        </p:txBody>
      </p:sp>
      <p:sp>
        <p:nvSpPr>
          <p:cNvPr id="16" name="Line 51">
            <a:extLst>
              <a:ext uri="{FF2B5EF4-FFF2-40B4-BE49-F238E27FC236}">
                <a16:creationId xmlns:a16="http://schemas.microsoft.com/office/drawing/2014/main" id="{F2392CE7-17D1-4BF3-A90A-78F6A6437DDE}"/>
              </a:ext>
            </a:extLst>
          </p:cNvPr>
          <p:cNvSpPr>
            <a:spLocks noChangeShapeType="1"/>
          </p:cNvSpPr>
          <p:nvPr/>
        </p:nvSpPr>
        <p:spPr bwMode="auto">
          <a:xfrm>
            <a:off x="7904163" y="2992438"/>
            <a:ext cx="1527175" cy="1587"/>
          </a:xfrm>
          <a:prstGeom prst="line">
            <a:avLst/>
          </a:prstGeom>
          <a:noFill/>
          <a:ln w="3175">
            <a:solidFill>
              <a:srgbClr val="0070C0"/>
            </a:solidFill>
            <a:round/>
            <a:headEnd/>
            <a:tailEnd/>
          </a:ln>
        </p:spPr>
        <p:txBody>
          <a:bodyPr wrap="none" lIns="97006" tIns="48503" rIns="97006" bIns="48503" anchor="ctr"/>
          <a:lstStyle/>
          <a:p>
            <a:pPr defTabSz="969836" eaLnBrk="1" hangingPunct="1">
              <a:defRPr/>
            </a:pPr>
            <a:endParaRPr lang="ja-JP" altLang="en-US" sz="800">
              <a:latin typeface="+mj-ea"/>
              <a:ea typeface="+mj-ea"/>
            </a:endParaRPr>
          </a:p>
        </p:txBody>
      </p:sp>
      <p:sp>
        <p:nvSpPr>
          <p:cNvPr id="17" name="Line 52">
            <a:extLst>
              <a:ext uri="{FF2B5EF4-FFF2-40B4-BE49-F238E27FC236}">
                <a16:creationId xmlns:a16="http://schemas.microsoft.com/office/drawing/2014/main" id="{5873EE4E-5489-40E8-B3AF-8C42245A2B0E}"/>
              </a:ext>
            </a:extLst>
          </p:cNvPr>
          <p:cNvSpPr>
            <a:spLocks noChangeShapeType="1"/>
          </p:cNvSpPr>
          <p:nvPr/>
        </p:nvSpPr>
        <p:spPr bwMode="auto">
          <a:xfrm>
            <a:off x="7904163" y="3978275"/>
            <a:ext cx="1550987" cy="1588"/>
          </a:xfrm>
          <a:prstGeom prst="line">
            <a:avLst/>
          </a:prstGeom>
          <a:noFill/>
          <a:ln w="3175">
            <a:solidFill>
              <a:srgbClr val="0070C0"/>
            </a:solidFill>
            <a:round/>
            <a:headEnd/>
            <a:tailEnd/>
          </a:ln>
        </p:spPr>
        <p:txBody>
          <a:bodyPr wrap="none" lIns="97006" tIns="48503" rIns="97006" bIns="48503" anchor="ctr"/>
          <a:lstStyle/>
          <a:p>
            <a:pPr defTabSz="969836" eaLnBrk="1" hangingPunct="1">
              <a:defRPr/>
            </a:pPr>
            <a:endParaRPr lang="ja-JP" altLang="en-US" sz="800">
              <a:latin typeface="+mj-ea"/>
              <a:ea typeface="+mj-ea"/>
            </a:endParaRPr>
          </a:p>
        </p:txBody>
      </p:sp>
      <p:sp>
        <p:nvSpPr>
          <p:cNvPr id="18" name="Text Box 55">
            <a:extLst>
              <a:ext uri="{FF2B5EF4-FFF2-40B4-BE49-F238E27FC236}">
                <a16:creationId xmlns:a16="http://schemas.microsoft.com/office/drawing/2014/main" id="{D6BBC28B-C566-46E6-A2D8-F8BBC8FD74FA}"/>
              </a:ext>
            </a:extLst>
          </p:cNvPr>
          <p:cNvSpPr txBox="1">
            <a:spLocks noChangeArrowheads="1"/>
          </p:cNvSpPr>
          <p:nvPr/>
        </p:nvSpPr>
        <p:spPr bwMode="auto">
          <a:xfrm>
            <a:off x="7913688" y="2668588"/>
            <a:ext cx="1762125" cy="220662"/>
          </a:xfrm>
          <a:prstGeom prst="rect">
            <a:avLst/>
          </a:prstGeom>
          <a:noFill/>
          <a:ln w="38100" cmpd="dbl">
            <a:noFill/>
            <a:miter lim="800000"/>
            <a:headEnd/>
            <a:tailEnd/>
          </a:ln>
        </p:spPr>
        <p:txBody>
          <a:bodyPr lIns="97006" tIns="48503" rIns="97006" bIns="48503">
            <a:spAutoFit/>
          </a:bodyPr>
          <a:lstStyle/>
          <a:p>
            <a:pPr defTabSz="969836" eaLnBrk="1" hangingPunct="1">
              <a:defRPr/>
            </a:pPr>
            <a:r>
              <a:rPr lang="en-US" altLang="ja-JP" sz="800" dirty="0">
                <a:latin typeface="+mj-ea"/>
                <a:ea typeface="+mj-ea"/>
              </a:rPr>
              <a:t>IP</a:t>
            </a:r>
            <a:r>
              <a:rPr lang="ja-JP" altLang="en-US" sz="800" dirty="0">
                <a:latin typeface="+mj-ea"/>
                <a:ea typeface="+mj-ea"/>
              </a:rPr>
              <a:t>電話直収対応</a:t>
            </a:r>
            <a:r>
              <a:rPr lang="en-US" altLang="ja-JP" sz="800" dirty="0">
                <a:latin typeface="+mj-ea"/>
                <a:ea typeface="+mj-ea"/>
              </a:rPr>
              <a:t>IF</a:t>
            </a:r>
          </a:p>
        </p:txBody>
      </p:sp>
      <p:sp>
        <p:nvSpPr>
          <p:cNvPr id="19" name="Text Box 53">
            <a:extLst>
              <a:ext uri="{FF2B5EF4-FFF2-40B4-BE49-F238E27FC236}">
                <a16:creationId xmlns:a16="http://schemas.microsoft.com/office/drawing/2014/main" id="{3C5C5EC2-622A-4B2F-9B3E-9FE3E133FF71}"/>
              </a:ext>
            </a:extLst>
          </p:cNvPr>
          <p:cNvSpPr txBox="1">
            <a:spLocks noChangeArrowheads="1"/>
          </p:cNvSpPr>
          <p:nvPr/>
        </p:nvSpPr>
        <p:spPr bwMode="auto">
          <a:xfrm>
            <a:off x="487363" y="1196975"/>
            <a:ext cx="709612" cy="220663"/>
          </a:xfrm>
          <a:prstGeom prst="rect">
            <a:avLst/>
          </a:prstGeom>
          <a:noFill/>
          <a:ln w="9525">
            <a:noFill/>
            <a:miter lim="800000"/>
            <a:headEnd/>
            <a:tailEnd/>
          </a:ln>
        </p:spPr>
        <p:txBody>
          <a:bodyPr wrap="none" lIns="97006" tIns="48503" rIns="97006" bIns="48503">
            <a:spAutoFit/>
          </a:bodyPr>
          <a:lstStyle/>
          <a:p>
            <a:pPr defTabSz="969836" eaLnBrk="1" hangingPunct="1">
              <a:defRPr/>
            </a:pPr>
            <a:r>
              <a:rPr lang="ja-JP" altLang="en-US" sz="800" dirty="0">
                <a:latin typeface="+mj-ea"/>
                <a:ea typeface="+mj-ea"/>
              </a:rPr>
              <a:t>公衆回線網</a:t>
            </a:r>
          </a:p>
        </p:txBody>
      </p:sp>
      <p:cxnSp>
        <p:nvCxnSpPr>
          <p:cNvPr id="20" name="直線コネクタ 19">
            <a:extLst>
              <a:ext uri="{FF2B5EF4-FFF2-40B4-BE49-F238E27FC236}">
                <a16:creationId xmlns:a16="http://schemas.microsoft.com/office/drawing/2014/main" id="{05B5C425-00EC-4B7A-AA9E-19BA160904E5}"/>
              </a:ext>
            </a:extLst>
          </p:cNvPr>
          <p:cNvCxnSpPr/>
          <p:nvPr/>
        </p:nvCxnSpPr>
        <p:spPr bwMode="auto">
          <a:xfrm rot="5400000">
            <a:off x="2062957" y="4310856"/>
            <a:ext cx="1162050"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55078E90-C6CE-41E0-81C6-C82AD9643647}"/>
              </a:ext>
            </a:extLst>
          </p:cNvPr>
          <p:cNvCxnSpPr/>
          <p:nvPr/>
        </p:nvCxnSpPr>
        <p:spPr bwMode="auto">
          <a:xfrm>
            <a:off x="2643188" y="4892675"/>
            <a:ext cx="477361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Line 80">
            <a:extLst>
              <a:ext uri="{FF2B5EF4-FFF2-40B4-BE49-F238E27FC236}">
                <a16:creationId xmlns:a16="http://schemas.microsoft.com/office/drawing/2014/main" id="{1F2A3510-5086-4ED6-99A0-CB0C104EB8EF}"/>
              </a:ext>
            </a:extLst>
          </p:cNvPr>
          <p:cNvSpPr>
            <a:spLocks noChangeShapeType="1"/>
          </p:cNvSpPr>
          <p:nvPr/>
        </p:nvSpPr>
        <p:spPr bwMode="auto">
          <a:xfrm>
            <a:off x="1804988" y="2384425"/>
            <a:ext cx="1787525" cy="1588"/>
          </a:xfrm>
          <a:prstGeom prst="line">
            <a:avLst/>
          </a:prstGeom>
          <a:noFill/>
          <a:ln w="19050">
            <a:solidFill>
              <a:schemeClr val="tx1"/>
            </a:solidFill>
            <a:round/>
            <a:headEnd/>
            <a:tailEnd/>
          </a:ln>
        </p:spPr>
        <p:txBody>
          <a:bodyPr lIns="95477" tIns="49648" rIns="95477" bIns="49648">
            <a:spAutoFit/>
          </a:bodyPr>
          <a:lstStyle/>
          <a:p>
            <a:pPr defTabSz="969836" eaLnBrk="1" hangingPunct="1">
              <a:defRPr/>
            </a:pPr>
            <a:endParaRPr lang="ja-JP" altLang="en-US" sz="800">
              <a:latin typeface="+mj-ea"/>
              <a:ea typeface="+mj-ea"/>
            </a:endParaRPr>
          </a:p>
        </p:txBody>
      </p:sp>
      <p:sp>
        <p:nvSpPr>
          <p:cNvPr id="23" name="Line 80">
            <a:extLst>
              <a:ext uri="{FF2B5EF4-FFF2-40B4-BE49-F238E27FC236}">
                <a16:creationId xmlns:a16="http://schemas.microsoft.com/office/drawing/2014/main" id="{4BCB202A-10E1-420D-B4D6-F6D3CE8CFDEE}"/>
              </a:ext>
            </a:extLst>
          </p:cNvPr>
          <p:cNvSpPr>
            <a:spLocks noChangeShapeType="1"/>
          </p:cNvSpPr>
          <p:nvPr/>
        </p:nvSpPr>
        <p:spPr bwMode="auto">
          <a:xfrm>
            <a:off x="1031875" y="2376488"/>
            <a:ext cx="650875" cy="0"/>
          </a:xfrm>
          <a:prstGeom prst="line">
            <a:avLst/>
          </a:prstGeom>
          <a:noFill/>
          <a:ln w="19050">
            <a:solidFill>
              <a:schemeClr val="tx1"/>
            </a:solidFill>
            <a:round/>
            <a:headEnd/>
            <a:tailEnd/>
          </a:ln>
        </p:spPr>
        <p:txBody>
          <a:bodyPr lIns="95477" tIns="49648" rIns="95477" bIns="49648">
            <a:spAutoFit/>
          </a:bodyPr>
          <a:lstStyle/>
          <a:p>
            <a:pPr defTabSz="969836" eaLnBrk="1" hangingPunct="1">
              <a:defRPr/>
            </a:pPr>
            <a:endParaRPr lang="ja-JP" altLang="en-US" sz="800">
              <a:latin typeface="+mj-ea"/>
              <a:ea typeface="+mj-ea"/>
            </a:endParaRPr>
          </a:p>
        </p:txBody>
      </p:sp>
      <p:sp>
        <p:nvSpPr>
          <p:cNvPr id="24" name="Text Box 33">
            <a:extLst>
              <a:ext uri="{FF2B5EF4-FFF2-40B4-BE49-F238E27FC236}">
                <a16:creationId xmlns:a16="http://schemas.microsoft.com/office/drawing/2014/main" id="{1B15B471-176A-45A1-AB27-31AE5AAF2A7F}"/>
              </a:ext>
            </a:extLst>
          </p:cNvPr>
          <p:cNvSpPr txBox="1">
            <a:spLocks noChangeArrowheads="1"/>
          </p:cNvSpPr>
          <p:nvPr/>
        </p:nvSpPr>
        <p:spPr bwMode="auto">
          <a:xfrm>
            <a:off x="1090613" y="2135188"/>
            <a:ext cx="515937" cy="223837"/>
          </a:xfrm>
          <a:prstGeom prst="rect">
            <a:avLst/>
          </a:prstGeom>
          <a:noFill/>
          <a:ln w="19050">
            <a:noFill/>
            <a:miter lim="800000"/>
            <a:headEnd/>
            <a:tailEnd/>
          </a:ln>
        </p:spPr>
        <p:txBody>
          <a:bodyPr lIns="95477" tIns="49648" rIns="95477" bIns="49648">
            <a:spAutoFit/>
          </a:bodyPr>
          <a:lstStyle/>
          <a:p>
            <a:pPr defTabSz="969836" eaLnBrk="1" hangingPunct="1">
              <a:defRPr/>
            </a:pPr>
            <a:r>
              <a:rPr lang="en-US" altLang="ja-JP" sz="800" dirty="0">
                <a:latin typeface="+mj-ea"/>
                <a:ea typeface="+mj-ea"/>
              </a:rPr>
              <a:t>IP(</a:t>
            </a:r>
            <a:r>
              <a:rPr lang="ja-JP" altLang="en-US" sz="800" dirty="0">
                <a:latin typeface="+mj-ea"/>
                <a:ea typeface="+mj-ea"/>
              </a:rPr>
              <a:t>光</a:t>
            </a:r>
            <a:r>
              <a:rPr lang="en-US" altLang="ja-JP" sz="800" dirty="0">
                <a:latin typeface="+mj-ea"/>
                <a:ea typeface="+mj-ea"/>
              </a:rPr>
              <a:t>)</a:t>
            </a:r>
            <a:endParaRPr lang="ja-JP" altLang="en-US" sz="800" dirty="0">
              <a:latin typeface="+mj-ea"/>
              <a:ea typeface="+mj-ea"/>
            </a:endParaRPr>
          </a:p>
        </p:txBody>
      </p:sp>
      <p:sp>
        <p:nvSpPr>
          <p:cNvPr id="25" name="Oval 5">
            <a:extLst>
              <a:ext uri="{FF2B5EF4-FFF2-40B4-BE49-F238E27FC236}">
                <a16:creationId xmlns:a16="http://schemas.microsoft.com/office/drawing/2014/main" id="{848D101A-DF2C-46CB-B783-3D50904A75AD}"/>
              </a:ext>
            </a:extLst>
          </p:cNvPr>
          <p:cNvSpPr>
            <a:spLocks noChangeArrowheads="1"/>
          </p:cNvSpPr>
          <p:nvPr/>
        </p:nvSpPr>
        <p:spPr bwMode="auto">
          <a:xfrm>
            <a:off x="3811588" y="3414713"/>
            <a:ext cx="3656012" cy="1403350"/>
          </a:xfrm>
          <a:prstGeom prst="ellipse">
            <a:avLst/>
          </a:prstGeom>
          <a:gradFill rotWithShape="0">
            <a:gsLst>
              <a:gs pos="0">
                <a:srgbClr val="99CCFF"/>
              </a:gs>
              <a:gs pos="100000">
                <a:srgbClr val="99CCFF">
                  <a:gamma/>
                  <a:tint val="0"/>
                  <a:invGamma/>
                </a:srgbClr>
              </a:gs>
            </a:gsLst>
            <a:lin ang="5400000" scaled="1"/>
          </a:gradFill>
          <a:ln w="9525">
            <a:noFill/>
            <a:round/>
            <a:headEnd/>
            <a:tailEnd/>
          </a:ln>
          <a:effectLst>
            <a:outerShdw dist="35921" dir="2700000" algn="ctr" rotWithShape="0">
              <a:srgbClr val="808080"/>
            </a:outerShdw>
          </a:effectLst>
        </p:spPr>
        <p:txBody>
          <a:bodyPr wrap="none" lIns="97006" tIns="48503" rIns="97006" bIns="48503" anchor="ctr"/>
          <a:lstStyle/>
          <a:p>
            <a:pPr defTabSz="970050" eaLnBrk="1" fontAlgn="auto" hangingPunct="1">
              <a:spcBef>
                <a:spcPts val="0"/>
              </a:spcBef>
              <a:spcAft>
                <a:spcPts val="0"/>
              </a:spcAft>
              <a:defRPr/>
            </a:pPr>
            <a:endParaRPr lang="ja-JP" altLang="en-US" sz="800" dirty="0">
              <a:latin typeface="+mj-ea"/>
              <a:ea typeface="+mj-ea"/>
            </a:endParaRPr>
          </a:p>
        </p:txBody>
      </p:sp>
      <p:sp>
        <p:nvSpPr>
          <p:cNvPr id="26" name="Text Box 6">
            <a:extLst>
              <a:ext uri="{FF2B5EF4-FFF2-40B4-BE49-F238E27FC236}">
                <a16:creationId xmlns:a16="http://schemas.microsoft.com/office/drawing/2014/main" id="{A3EFE3D0-3785-40A2-9789-534E45FA231C}"/>
              </a:ext>
            </a:extLst>
          </p:cNvPr>
          <p:cNvSpPr txBox="1">
            <a:spLocks noChangeArrowheads="1"/>
          </p:cNvSpPr>
          <p:nvPr/>
        </p:nvSpPr>
        <p:spPr bwMode="auto">
          <a:xfrm>
            <a:off x="5170488" y="3406775"/>
            <a:ext cx="866775" cy="220663"/>
          </a:xfrm>
          <a:prstGeom prst="rect">
            <a:avLst/>
          </a:prstGeom>
          <a:noFill/>
          <a:ln w="25400">
            <a:noFill/>
            <a:miter lim="800000"/>
            <a:headEnd/>
            <a:tailEnd/>
          </a:ln>
        </p:spPr>
        <p:txBody>
          <a:bodyPr wrap="none" lIns="97006" tIns="48503" rIns="97006" bIns="48503">
            <a:spAutoFit/>
          </a:bodyPr>
          <a:lstStyle/>
          <a:p>
            <a:pPr defTabSz="969836" eaLnBrk="1" hangingPunct="1">
              <a:defRPr/>
            </a:pPr>
            <a:r>
              <a:rPr lang="ja-JP" altLang="en-US" sz="800" dirty="0">
                <a:solidFill>
                  <a:srgbClr val="010000"/>
                </a:solidFill>
                <a:latin typeface="+mj-ea"/>
                <a:ea typeface="+mj-ea"/>
              </a:rPr>
              <a:t>ＣＴＩクライアント</a:t>
            </a:r>
          </a:p>
        </p:txBody>
      </p:sp>
      <p:sp>
        <p:nvSpPr>
          <p:cNvPr id="27" name="Line 7">
            <a:extLst>
              <a:ext uri="{FF2B5EF4-FFF2-40B4-BE49-F238E27FC236}">
                <a16:creationId xmlns:a16="http://schemas.microsoft.com/office/drawing/2014/main" id="{41A5757C-9E59-49E3-AD30-FA134A137E0A}"/>
              </a:ext>
            </a:extLst>
          </p:cNvPr>
          <p:cNvSpPr>
            <a:spLocks noChangeShapeType="1"/>
          </p:cNvSpPr>
          <p:nvPr/>
        </p:nvSpPr>
        <p:spPr bwMode="auto">
          <a:xfrm>
            <a:off x="3941763" y="1979613"/>
            <a:ext cx="3038475" cy="4762"/>
          </a:xfrm>
          <a:prstGeom prst="line">
            <a:avLst/>
          </a:prstGeom>
          <a:noFill/>
          <a:ln w="19050">
            <a:solidFill>
              <a:schemeClr val="tx1"/>
            </a:solidFill>
            <a:miter lim="800000"/>
            <a:headEnd/>
            <a:tailEnd/>
          </a:ln>
        </p:spPr>
        <p:txBody>
          <a:bodyPr wrap="none" lIns="97006" tIns="48503" rIns="97006" bIns="48503"/>
          <a:lstStyle/>
          <a:p>
            <a:pPr defTabSz="969836" eaLnBrk="1" hangingPunct="1">
              <a:defRPr/>
            </a:pPr>
            <a:endParaRPr lang="ja-JP" altLang="en-US" sz="800">
              <a:latin typeface="+mj-ea"/>
              <a:ea typeface="+mj-ea"/>
            </a:endParaRPr>
          </a:p>
        </p:txBody>
      </p:sp>
      <p:sp>
        <p:nvSpPr>
          <p:cNvPr id="28" name="Oval 8">
            <a:extLst>
              <a:ext uri="{FF2B5EF4-FFF2-40B4-BE49-F238E27FC236}">
                <a16:creationId xmlns:a16="http://schemas.microsoft.com/office/drawing/2014/main" id="{D051951F-1363-4596-94B4-FBDD023BE959}"/>
              </a:ext>
            </a:extLst>
          </p:cNvPr>
          <p:cNvSpPr>
            <a:spLocks noChangeArrowheads="1"/>
          </p:cNvSpPr>
          <p:nvPr/>
        </p:nvSpPr>
        <p:spPr bwMode="auto">
          <a:xfrm>
            <a:off x="2103438" y="3856038"/>
            <a:ext cx="1643062" cy="311150"/>
          </a:xfrm>
          <a:prstGeom prst="ellipse">
            <a:avLst/>
          </a:prstGeom>
          <a:gradFill rotWithShape="0">
            <a:gsLst>
              <a:gs pos="0">
                <a:srgbClr val="FF99CC"/>
              </a:gs>
              <a:gs pos="100000">
                <a:srgbClr val="FF99CC">
                  <a:gamma/>
                  <a:tint val="0"/>
                  <a:invGamma/>
                </a:srgbClr>
              </a:gs>
            </a:gsLst>
            <a:lin ang="5400000" scaled="1"/>
          </a:gradFill>
          <a:ln w="3175">
            <a:noFill/>
            <a:round/>
            <a:headEnd/>
            <a:tailEnd/>
          </a:ln>
          <a:effectLst>
            <a:outerShdw dist="35921" dir="2700000" algn="ctr" rotWithShape="0">
              <a:schemeClr val="bg2"/>
            </a:outerShdw>
          </a:effectLst>
        </p:spPr>
        <p:txBody>
          <a:bodyPr lIns="97006" tIns="48503" rIns="97006" bIns="48503" anchor="ctr">
            <a:spAutoFit/>
          </a:bodyPr>
          <a:lstStyle/>
          <a:p>
            <a:pPr defTabSz="970050" eaLnBrk="1" fontAlgn="auto" hangingPunct="1">
              <a:spcBef>
                <a:spcPts val="0"/>
              </a:spcBef>
              <a:spcAft>
                <a:spcPts val="0"/>
              </a:spcAft>
              <a:defRPr/>
            </a:pPr>
            <a:endParaRPr lang="ja-JP" altLang="en-US" sz="800" dirty="0">
              <a:latin typeface="+mj-ea"/>
              <a:ea typeface="+mj-ea"/>
            </a:endParaRPr>
          </a:p>
        </p:txBody>
      </p:sp>
      <p:sp>
        <p:nvSpPr>
          <p:cNvPr id="29" name="Text Box 9">
            <a:extLst>
              <a:ext uri="{FF2B5EF4-FFF2-40B4-BE49-F238E27FC236}">
                <a16:creationId xmlns:a16="http://schemas.microsoft.com/office/drawing/2014/main" id="{62D7794C-D3F9-4E17-AB8E-3EB91B6E04B3}"/>
              </a:ext>
            </a:extLst>
          </p:cNvPr>
          <p:cNvSpPr txBox="1">
            <a:spLocks noChangeArrowheads="1"/>
          </p:cNvSpPr>
          <p:nvPr/>
        </p:nvSpPr>
        <p:spPr bwMode="auto">
          <a:xfrm>
            <a:off x="2767013" y="3584575"/>
            <a:ext cx="769937" cy="220663"/>
          </a:xfrm>
          <a:prstGeom prst="rect">
            <a:avLst/>
          </a:prstGeom>
          <a:noFill/>
          <a:ln w="25400">
            <a:noFill/>
            <a:miter lim="800000"/>
            <a:headEnd/>
            <a:tailEnd/>
          </a:ln>
        </p:spPr>
        <p:txBody>
          <a:bodyPr wrap="none" lIns="97006" tIns="48503" rIns="97006" bIns="48503">
            <a:spAutoFit/>
          </a:bodyPr>
          <a:lstStyle/>
          <a:p>
            <a:pPr defTabSz="969836" eaLnBrk="1" hangingPunct="1">
              <a:defRPr/>
            </a:pPr>
            <a:r>
              <a:rPr lang="ja-JP" altLang="en-US" sz="800" dirty="0">
                <a:solidFill>
                  <a:srgbClr val="010000"/>
                </a:solidFill>
                <a:latin typeface="+mj-ea"/>
                <a:ea typeface="+mj-ea"/>
              </a:rPr>
              <a:t>ＣＴＩサーバー</a:t>
            </a:r>
          </a:p>
        </p:txBody>
      </p:sp>
      <p:sp>
        <p:nvSpPr>
          <p:cNvPr id="30" name="Line 10">
            <a:extLst>
              <a:ext uri="{FF2B5EF4-FFF2-40B4-BE49-F238E27FC236}">
                <a16:creationId xmlns:a16="http://schemas.microsoft.com/office/drawing/2014/main" id="{E9B6A263-C3DD-4975-A22A-4624C11C2D57}"/>
              </a:ext>
            </a:extLst>
          </p:cNvPr>
          <p:cNvSpPr>
            <a:spLocks noChangeShapeType="1"/>
          </p:cNvSpPr>
          <p:nvPr/>
        </p:nvSpPr>
        <p:spPr bwMode="auto">
          <a:xfrm>
            <a:off x="4595813" y="1981200"/>
            <a:ext cx="0" cy="850900"/>
          </a:xfrm>
          <a:prstGeom prst="line">
            <a:avLst/>
          </a:prstGeom>
          <a:noFill/>
          <a:ln w="19050">
            <a:solidFill>
              <a:schemeClr val="tx1"/>
            </a:solidFill>
            <a:round/>
            <a:headEnd/>
            <a:tailEnd/>
          </a:ln>
        </p:spPr>
        <p:txBody>
          <a:bodyPr lIns="97006" tIns="48503" rIns="97006" bIns="48503">
            <a:spAutoFit/>
          </a:bodyPr>
          <a:lstStyle/>
          <a:p>
            <a:pPr defTabSz="969836" eaLnBrk="1" hangingPunct="1">
              <a:defRPr/>
            </a:pPr>
            <a:endParaRPr lang="ja-JP" altLang="en-US" sz="800">
              <a:latin typeface="+mj-ea"/>
              <a:ea typeface="+mj-ea"/>
            </a:endParaRPr>
          </a:p>
        </p:txBody>
      </p:sp>
      <p:graphicFrame>
        <p:nvGraphicFramePr>
          <p:cNvPr id="9244" name="Object 11">
            <a:extLst>
              <a:ext uri="{FF2B5EF4-FFF2-40B4-BE49-F238E27FC236}">
                <a16:creationId xmlns:a16="http://schemas.microsoft.com/office/drawing/2014/main" id="{EE3BA989-BBB4-453D-BBDA-D1C5BE2BF7AB}"/>
              </a:ext>
            </a:extLst>
          </p:cNvPr>
          <p:cNvGraphicFramePr>
            <a:graphicFrameLocks noChangeAspect="1"/>
          </p:cNvGraphicFramePr>
          <p:nvPr/>
        </p:nvGraphicFramePr>
        <p:xfrm>
          <a:off x="4184650" y="2706688"/>
          <a:ext cx="711200" cy="569912"/>
        </p:xfrm>
        <a:graphic>
          <a:graphicData uri="http://schemas.openxmlformats.org/presentationml/2006/ole">
            <mc:AlternateContent xmlns:mc="http://schemas.openxmlformats.org/markup-compatibility/2006">
              <mc:Choice xmlns:v="urn:schemas-microsoft-com:vml" Requires="v">
                <p:oleObj spid="_x0000_s9279" name="ビットマップ イメージ" r:id="rId3" imgW="1666667" imgH="1286055" progId="PBrush">
                  <p:embed/>
                </p:oleObj>
              </mc:Choice>
              <mc:Fallback>
                <p:oleObj name="ビットマップ イメージ" r:id="rId3" imgW="1666667" imgH="1286055" progId="PBrush">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4650" y="2706688"/>
                        <a:ext cx="711200" cy="569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oleObj>
              </mc:Fallback>
            </mc:AlternateContent>
          </a:graphicData>
        </a:graphic>
      </p:graphicFrame>
      <p:sp>
        <p:nvSpPr>
          <p:cNvPr id="32" name="Line 12">
            <a:extLst>
              <a:ext uri="{FF2B5EF4-FFF2-40B4-BE49-F238E27FC236}">
                <a16:creationId xmlns:a16="http://schemas.microsoft.com/office/drawing/2014/main" id="{3E39BC16-62A2-41B1-99A1-1DDF21E84E17}"/>
              </a:ext>
            </a:extLst>
          </p:cNvPr>
          <p:cNvSpPr>
            <a:spLocks noChangeShapeType="1"/>
          </p:cNvSpPr>
          <p:nvPr/>
        </p:nvSpPr>
        <p:spPr bwMode="auto">
          <a:xfrm flipH="1">
            <a:off x="5397500" y="1985963"/>
            <a:ext cx="3175" cy="811212"/>
          </a:xfrm>
          <a:prstGeom prst="line">
            <a:avLst/>
          </a:prstGeom>
          <a:noFill/>
          <a:ln w="19050">
            <a:solidFill>
              <a:schemeClr val="tx1"/>
            </a:solidFill>
            <a:round/>
            <a:headEnd/>
            <a:tailEnd/>
          </a:ln>
        </p:spPr>
        <p:txBody>
          <a:bodyPr lIns="97006" tIns="48503" rIns="97006" bIns="48503">
            <a:spAutoFit/>
          </a:bodyPr>
          <a:lstStyle/>
          <a:p>
            <a:pPr defTabSz="969836" eaLnBrk="1" hangingPunct="1">
              <a:defRPr/>
            </a:pPr>
            <a:endParaRPr lang="ja-JP" altLang="en-US" sz="800">
              <a:latin typeface="+mj-ea"/>
              <a:ea typeface="+mj-ea"/>
            </a:endParaRPr>
          </a:p>
        </p:txBody>
      </p:sp>
      <p:sp>
        <p:nvSpPr>
          <p:cNvPr id="33" name="Line 13">
            <a:extLst>
              <a:ext uri="{FF2B5EF4-FFF2-40B4-BE49-F238E27FC236}">
                <a16:creationId xmlns:a16="http://schemas.microsoft.com/office/drawing/2014/main" id="{6DE455FE-045A-4848-B074-B360F7E7B8E9}"/>
              </a:ext>
            </a:extLst>
          </p:cNvPr>
          <p:cNvSpPr>
            <a:spLocks noChangeShapeType="1"/>
          </p:cNvSpPr>
          <p:nvPr/>
        </p:nvSpPr>
        <p:spPr bwMode="auto">
          <a:xfrm>
            <a:off x="6173788" y="1974850"/>
            <a:ext cx="0" cy="941388"/>
          </a:xfrm>
          <a:prstGeom prst="line">
            <a:avLst/>
          </a:prstGeom>
          <a:noFill/>
          <a:ln w="19050">
            <a:solidFill>
              <a:schemeClr val="tx1"/>
            </a:solidFill>
            <a:round/>
            <a:headEnd/>
            <a:tailEnd/>
          </a:ln>
        </p:spPr>
        <p:txBody>
          <a:bodyPr lIns="97006" tIns="48503" rIns="97006" bIns="48503">
            <a:spAutoFit/>
          </a:bodyPr>
          <a:lstStyle/>
          <a:p>
            <a:pPr defTabSz="969836" eaLnBrk="1" hangingPunct="1">
              <a:defRPr/>
            </a:pPr>
            <a:endParaRPr lang="ja-JP" altLang="en-US" sz="800">
              <a:latin typeface="+mj-ea"/>
              <a:ea typeface="+mj-ea"/>
            </a:endParaRPr>
          </a:p>
        </p:txBody>
      </p:sp>
      <p:sp>
        <p:nvSpPr>
          <p:cNvPr id="34" name="Line 14">
            <a:extLst>
              <a:ext uri="{FF2B5EF4-FFF2-40B4-BE49-F238E27FC236}">
                <a16:creationId xmlns:a16="http://schemas.microsoft.com/office/drawing/2014/main" id="{4B128E9B-34FF-4AF1-A9C9-0E5A61916C14}"/>
              </a:ext>
            </a:extLst>
          </p:cNvPr>
          <p:cNvSpPr>
            <a:spLocks noChangeShapeType="1"/>
          </p:cNvSpPr>
          <p:nvPr/>
        </p:nvSpPr>
        <p:spPr bwMode="auto">
          <a:xfrm>
            <a:off x="6965950" y="1979613"/>
            <a:ext cx="4763" cy="842962"/>
          </a:xfrm>
          <a:prstGeom prst="line">
            <a:avLst/>
          </a:prstGeom>
          <a:noFill/>
          <a:ln w="19050">
            <a:solidFill>
              <a:schemeClr val="tx1"/>
            </a:solidFill>
            <a:round/>
            <a:headEnd/>
            <a:tailEnd/>
          </a:ln>
        </p:spPr>
        <p:txBody>
          <a:bodyPr lIns="97006" tIns="48503" rIns="97006" bIns="48503">
            <a:spAutoFit/>
          </a:bodyPr>
          <a:lstStyle/>
          <a:p>
            <a:pPr defTabSz="969836" eaLnBrk="1" hangingPunct="1">
              <a:defRPr/>
            </a:pPr>
            <a:endParaRPr lang="ja-JP" altLang="en-US" sz="800">
              <a:latin typeface="+mj-ea"/>
              <a:ea typeface="+mj-ea"/>
            </a:endParaRPr>
          </a:p>
        </p:txBody>
      </p:sp>
      <p:pic>
        <p:nvPicPr>
          <p:cNvPr id="9248" name="Picture 15">
            <a:extLst>
              <a:ext uri="{FF2B5EF4-FFF2-40B4-BE49-F238E27FC236}">
                <a16:creationId xmlns:a16="http://schemas.microsoft.com/office/drawing/2014/main" id="{A79A4E3F-CC23-4E50-8131-E190015443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30688" y="3759200"/>
            <a:ext cx="6635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Line 16">
            <a:extLst>
              <a:ext uri="{FF2B5EF4-FFF2-40B4-BE49-F238E27FC236}">
                <a16:creationId xmlns:a16="http://schemas.microsoft.com/office/drawing/2014/main" id="{E2E53684-2B32-4175-8EB5-9327D5AE4784}"/>
              </a:ext>
            </a:extLst>
          </p:cNvPr>
          <p:cNvSpPr>
            <a:spLocks noChangeShapeType="1"/>
          </p:cNvSpPr>
          <p:nvPr/>
        </p:nvSpPr>
        <p:spPr bwMode="auto">
          <a:xfrm flipH="1">
            <a:off x="4567238" y="4425950"/>
            <a:ext cx="9525" cy="476250"/>
          </a:xfrm>
          <a:prstGeom prst="line">
            <a:avLst/>
          </a:prstGeom>
          <a:noFill/>
          <a:ln w="19050">
            <a:solidFill>
              <a:schemeClr val="tx1"/>
            </a:solidFill>
            <a:round/>
            <a:headEnd/>
            <a:tailEnd/>
          </a:ln>
        </p:spPr>
        <p:txBody>
          <a:bodyPr lIns="97006" tIns="48503" rIns="97006" bIns="48503">
            <a:spAutoFit/>
          </a:bodyPr>
          <a:lstStyle/>
          <a:p>
            <a:pPr defTabSz="969836" eaLnBrk="1" hangingPunct="1">
              <a:defRPr/>
            </a:pPr>
            <a:endParaRPr lang="ja-JP" altLang="en-US" sz="800">
              <a:latin typeface="+mj-ea"/>
              <a:ea typeface="+mj-ea"/>
            </a:endParaRPr>
          </a:p>
        </p:txBody>
      </p:sp>
      <p:sp>
        <p:nvSpPr>
          <p:cNvPr id="37" name="Line 17">
            <a:extLst>
              <a:ext uri="{FF2B5EF4-FFF2-40B4-BE49-F238E27FC236}">
                <a16:creationId xmlns:a16="http://schemas.microsoft.com/office/drawing/2014/main" id="{C0AEF802-35D5-4F50-84E2-A6584402370E}"/>
              </a:ext>
            </a:extLst>
          </p:cNvPr>
          <p:cNvSpPr>
            <a:spLocks noChangeShapeType="1"/>
          </p:cNvSpPr>
          <p:nvPr/>
        </p:nvSpPr>
        <p:spPr bwMode="auto">
          <a:xfrm>
            <a:off x="5340350" y="4391025"/>
            <a:ext cx="1588" cy="509588"/>
          </a:xfrm>
          <a:prstGeom prst="line">
            <a:avLst/>
          </a:prstGeom>
          <a:noFill/>
          <a:ln w="19050">
            <a:solidFill>
              <a:schemeClr val="tx1"/>
            </a:solidFill>
            <a:round/>
            <a:headEnd/>
            <a:tailEnd/>
          </a:ln>
        </p:spPr>
        <p:txBody>
          <a:bodyPr lIns="97006" tIns="48503" rIns="97006" bIns="48503">
            <a:spAutoFit/>
          </a:bodyPr>
          <a:lstStyle/>
          <a:p>
            <a:pPr defTabSz="969836" eaLnBrk="1" hangingPunct="1">
              <a:defRPr/>
            </a:pPr>
            <a:endParaRPr lang="ja-JP" altLang="en-US" sz="800">
              <a:latin typeface="+mj-ea"/>
              <a:ea typeface="+mj-ea"/>
            </a:endParaRPr>
          </a:p>
        </p:txBody>
      </p:sp>
      <p:sp>
        <p:nvSpPr>
          <p:cNvPr id="38" name="Line 18">
            <a:extLst>
              <a:ext uri="{FF2B5EF4-FFF2-40B4-BE49-F238E27FC236}">
                <a16:creationId xmlns:a16="http://schemas.microsoft.com/office/drawing/2014/main" id="{9F891016-9008-4931-BCC7-8FF76DBAC78B}"/>
              </a:ext>
            </a:extLst>
          </p:cNvPr>
          <p:cNvSpPr>
            <a:spLocks noChangeShapeType="1"/>
          </p:cNvSpPr>
          <p:nvPr/>
        </p:nvSpPr>
        <p:spPr bwMode="auto">
          <a:xfrm>
            <a:off x="6870700" y="4346575"/>
            <a:ext cx="1588" cy="547688"/>
          </a:xfrm>
          <a:prstGeom prst="line">
            <a:avLst/>
          </a:prstGeom>
          <a:noFill/>
          <a:ln w="19050">
            <a:solidFill>
              <a:schemeClr val="tx1"/>
            </a:solidFill>
            <a:round/>
            <a:headEnd/>
            <a:tailEnd/>
          </a:ln>
        </p:spPr>
        <p:txBody>
          <a:bodyPr lIns="97006" tIns="48503" rIns="97006" bIns="48503">
            <a:spAutoFit/>
          </a:bodyPr>
          <a:lstStyle/>
          <a:p>
            <a:pPr defTabSz="969836" eaLnBrk="1" hangingPunct="1">
              <a:defRPr/>
            </a:pPr>
            <a:endParaRPr lang="ja-JP" altLang="en-US" sz="800">
              <a:latin typeface="+mj-ea"/>
              <a:ea typeface="+mj-ea"/>
            </a:endParaRPr>
          </a:p>
        </p:txBody>
      </p:sp>
      <p:sp>
        <p:nvSpPr>
          <p:cNvPr id="39" name="Text Box 21">
            <a:extLst>
              <a:ext uri="{FF2B5EF4-FFF2-40B4-BE49-F238E27FC236}">
                <a16:creationId xmlns:a16="http://schemas.microsoft.com/office/drawing/2014/main" id="{9ED5787E-FDCA-46DA-9278-8DB5FA782891}"/>
              </a:ext>
            </a:extLst>
          </p:cNvPr>
          <p:cNvSpPr txBox="1">
            <a:spLocks noChangeArrowheads="1"/>
          </p:cNvSpPr>
          <p:nvPr/>
        </p:nvSpPr>
        <p:spPr bwMode="auto">
          <a:xfrm>
            <a:off x="3640138" y="4757738"/>
            <a:ext cx="646112" cy="220662"/>
          </a:xfrm>
          <a:prstGeom prst="rect">
            <a:avLst/>
          </a:prstGeom>
          <a:solidFill>
            <a:schemeClr val="bg1"/>
          </a:solidFill>
          <a:ln w="9525">
            <a:solidFill>
              <a:srgbClr val="000000"/>
            </a:solidFill>
            <a:miter lim="800000"/>
            <a:headEnd/>
            <a:tailEnd/>
          </a:ln>
        </p:spPr>
        <p:txBody>
          <a:bodyPr lIns="97006" tIns="48503" rIns="97006" bIns="48503">
            <a:spAutoFit/>
          </a:bodyPr>
          <a:lstStyle/>
          <a:p>
            <a:pPr algn="ctr" defTabSz="969836" eaLnBrk="1" hangingPunct="1">
              <a:spcBef>
                <a:spcPct val="50000"/>
              </a:spcBef>
              <a:defRPr/>
            </a:pPr>
            <a:r>
              <a:rPr lang="ja-JP" altLang="en-US" sz="800" dirty="0">
                <a:latin typeface="+mj-ea"/>
                <a:ea typeface="+mj-ea"/>
              </a:rPr>
              <a:t>ＬＡＮ</a:t>
            </a:r>
          </a:p>
        </p:txBody>
      </p:sp>
      <p:sp>
        <p:nvSpPr>
          <p:cNvPr id="40" name="Line 22">
            <a:extLst>
              <a:ext uri="{FF2B5EF4-FFF2-40B4-BE49-F238E27FC236}">
                <a16:creationId xmlns:a16="http://schemas.microsoft.com/office/drawing/2014/main" id="{AF3BFCAF-9CEE-4356-B562-8AF905F9C177}"/>
              </a:ext>
            </a:extLst>
          </p:cNvPr>
          <p:cNvSpPr>
            <a:spLocks noChangeShapeType="1"/>
          </p:cNvSpPr>
          <p:nvPr/>
        </p:nvSpPr>
        <p:spPr bwMode="auto">
          <a:xfrm flipH="1">
            <a:off x="2620963" y="2617788"/>
            <a:ext cx="0" cy="1514475"/>
          </a:xfrm>
          <a:prstGeom prst="line">
            <a:avLst/>
          </a:prstGeom>
          <a:noFill/>
          <a:ln w="19050">
            <a:solidFill>
              <a:schemeClr val="tx1"/>
            </a:solidFill>
            <a:miter lim="800000"/>
            <a:headEnd/>
            <a:tailEnd/>
          </a:ln>
        </p:spPr>
        <p:txBody>
          <a:bodyPr wrap="none" lIns="97006" tIns="48503" rIns="97006" bIns="48503"/>
          <a:lstStyle/>
          <a:p>
            <a:pPr defTabSz="969836" eaLnBrk="1" hangingPunct="1">
              <a:defRPr/>
            </a:pPr>
            <a:endParaRPr lang="ja-JP" altLang="en-US" sz="800">
              <a:latin typeface="+mj-ea"/>
              <a:ea typeface="+mj-ea"/>
            </a:endParaRPr>
          </a:p>
        </p:txBody>
      </p:sp>
      <p:sp>
        <p:nvSpPr>
          <p:cNvPr id="41" name="Line 23">
            <a:extLst>
              <a:ext uri="{FF2B5EF4-FFF2-40B4-BE49-F238E27FC236}">
                <a16:creationId xmlns:a16="http://schemas.microsoft.com/office/drawing/2014/main" id="{89BC46D1-73FF-46B9-8745-EA9D9167FCCE}"/>
              </a:ext>
            </a:extLst>
          </p:cNvPr>
          <p:cNvSpPr>
            <a:spLocks noChangeShapeType="1"/>
          </p:cNvSpPr>
          <p:nvPr/>
        </p:nvSpPr>
        <p:spPr bwMode="auto">
          <a:xfrm>
            <a:off x="6107113" y="4381500"/>
            <a:ext cx="1587" cy="522288"/>
          </a:xfrm>
          <a:prstGeom prst="line">
            <a:avLst/>
          </a:prstGeom>
          <a:noFill/>
          <a:ln w="19050">
            <a:solidFill>
              <a:schemeClr val="tx1"/>
            </a:solidFill>
            <a:round/>
            <a:headEnd/>
            <a:tailEnd/>
          </a:ln>
        </p:spPr>
        <p:txBody>
          <a:bodyPr lIns="97006" tIns="48503" rIns="97006" bIns="48503">
            <a:spAutoFit/>
          </a:bodyPr>
          <a:lstStyle/>
          <a:p>
            <a:pPr defTabSz="969836" eaLnBrk="1" hangingPunct="1">
              <a:defRPr/>
            </a:pPr>
            <a:endParaRPr lang="ja-JP" altLang="en-US" sz="800">
              <a:latin typeface="+mj-ea"/>
              <a:ea typeface="+mj-ea"/>
            </a:endParaRPr>
          </a:p>
        </p:txBody>
      </p:sp>
      <p:sp>
        <p:nvSpPr>
          <p:cNvPr id="42" name="Rectangle 24">
            <a:extLst>
              <a:ext uri="{FF2B5EF4-FFF2-40B4-BE49-F238E27FC236}">
                <a16:creationId xmlns:a16="http://schemas.microsoft.com/office/drawing/2014/main" id="{EAFF9A42-2958-4E33-BCC7-CF862D6E0258}"/>
              </a:ext>
            </a:extLst>
          </p:cNvPr>
          <p:cNvSpPr>
            <a:spLocks noChangeArrowheads="1"/>
          </p:cNvSpPr>
          <p:nvPr/>
        </p:nvSpPr>
        <p:spPr bwMode="auto">
          <a:xfrm>
            <a:off x="2320925" y="1908175"/>
            <a:ext cx="554038" cy="909638"/>
          </a:xfrm>
          <a:prstGeom prst="rect">
            <a:avLst/>
          </a:prstGeom>
          <a:solidFill>
            <a:srgbClr val="CCFFCC"/>
          </a:solidFill>
          <a:ln w="9525">
            <a:solidFill>
              <a:schemeClr val="tx1"/>
            </a:solidFill>
            <a:miter lim="800000"/>
            <a:headEnd/>
            <a:tailEnd/>
          </a:ln>
          <a:effectLst>
            <a:outerShdw dist="107763" dir="2700000" sx="1000" sy="1000" algn="ctr" rotWithShape="0">
              <a:schemeClr val="bg2"/>
            </a:outerShdw>
          </a:effectLst>
        </p:spPr>
        <p:txBody>
          <a:bodyPr wrap="none" lIns="97006" tIns="48503" rIns="97006" bIns="48503" anchor="ctr"/>
          <a:lstStyle/>
          <a:p>
            <a:pPr defTabSz="970050" eaLnBrk="1" fontAlgn="auto" hangingPunct="1">
              <a:spcBef>
                <a:spcPts val="0"/>
              </a:spcBef>
              <a:spcAft>
                <a:spcPts val="0"/>
              </a:spcAft>
              <a:defRPr/>
            </a:pPr>
            <a:endParaRPr lang="ja-JP" altLang="ja-JP" sz="800" dirty="0">
              <a:effectLst>
                <a:outerShdw blurRad="38100" dist="38100" dir="2700000" algn="tl">
                  <a:srgbClr val="000000"/>
                </a:outerShdw>
              </a:effectLst>
              <a:latin typeface="+mj-ea"/>
              <a:ea typeface="+mj-ea"/>
            </a:endParaRPr>
          </a:p>
        </p:txBody>
      </p:sp>
      <p:sp>
        <p:nvSpPr>
          <p:cNvPr id="43" name="Text Box 25">
            <a:extLst>
              <a:ext uri="{FF2B5EF4-FFF2-40B4-BE49-F238E27FC236}">
                <a16:creationId xmlns:a16="http://schemas.microsoft.com/office/drawing/2014/main" id="{86BA0204-5DFB-484B-A24A-C458C8B568AD}"/>
              </a:ext>
            </a:extLst>
          </p:cNvPr>
          <p:cNvSpPr txBox="1">
            <a:spLocks noChangeArrowheads="1"/>
          </p:cNvSpPr>
          <p:nvPr/>
        </p:nvSpPr>
        <p:spPr bwMode="auto">
          <a:xfrm>
            <a:off x="2270125" y="2208213"/>
            <a:ext cx="661988" cy="344487"/>
          </a:xfrm>
          <a:prstGeom prst="rect">
            <a:avLst/>
          </a:prstGeom>
          <a:noFill/>
          <a:ln w="25400">
            <a:noFill/>
            <a:miter lim="800000"/>
            <a:headEnd/>
            <a:tailEnd/>
          </a:ln>
        </p:spPr>
        <p:txBody>
          <a:bodyPr lIns="97006" tIns="48503" rIns="97006" bIns="48503">
            <a:spAutoFit/>
          </a:bodyPr>
          <a:lstStyle/>
          <a:p>
            <a:pPr algn="ctr" defTabSz="969836" eaLnBrk="1" hangingPunct="1">
              <a:defRPr/>
            </a:pPr>
            <a:r>
              <a:rPr lang="ja-JP" altLang="en-US" sz="800" dirty="0">
                <a:latin typeface="+mj-ea"/>
                <a:ea typeface="+mj-ea"/>
              </a:rPr>
              <a:t>ＣＴＩ</a:t>
            </a:r>
          </a:p>
          <a:p>
            <a:pPr algn="ctr" defTabSz="969836" eaLnBrk="1" hangingPunct="1">
              <a:defRPr/>
            </a:pPr>
            <a:r>
              <a:rPr lang="ja-JP" altLang="en-US" sz="800" dirty="0">
                <a:latin typeface="+mj-ea"/>
                <a:ea typeface="+mj-ea"/>
              </a:rPr>
              <a:t>アダプタ</a:t>
            </a:r>
          </a:p>
        </p:txBody>
      </p:sp>
      <p:pic>
        <p:nvPicPr>
          <p:cNvPr id="9257" name="Picture 26" descr="C:\Documents and Settings\taka\Application Data\Microsoft\Media Catalog\Downloaded Clips\cl0\BS00089_.wmf">
            <a:extLst>
              <a:ext uri="{FF2B5EF4-FFF2-40B4-BE49-F238E27FC236}">
                <a16:creationId xmlns:a16="http://schemas.microsoft.com/office/drawing/2014/main" id="{5DA86A6B-F4A3-4205-9812-30BBB74F5AB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9988" y="3632200"/>
            <a:ext cx="86995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58" name="Group 27">
            <a:extLst>
              <a:ext uri="{FF2B5EF4-FFF2-40B4-BE49-F238E27FC236}">
                <a16:creationId xmlns:a16="http://schemas.microsoft.com/office/drawing/2014/main" id="{7BCAE9AC-B06F-47DC-BBC7-C3BD3677F4CA}"/>
              </a:ext>
            </a:extLst>
          </p:cNvPr>
          <p:cNvGrpSpPr>
            <a:grpSpLocks/>
          </p:cNvGrpSpPr>
          <p:nvPr/>
        </p:nvGrpSpPr>
        <p:grpSpPr bwMode="auto">
          <a:xfrm>
            <a:off x="538163" y="1368425"/>
            <a:ext cx="598487" cy="2852738"/>
            <a:chOff x="272" y="1114"/>
            <a:chExt cx="386" cy="1990"/>
          </a:xfrm>
        </p:grpSpPr>
        <p:sp>
          <p:nvSpPr>
            <p:cNvPr id="46" name="Oval 28">
              <a:extLst>
                <a:ext uri="{FF2B5EF4-FFF2-40B4-BE49-F238E27FC236}">
                  <a16:creationId xmlns:a16="http://schemas.microsoft.com/office/drawing/2014/main" id="{A43C631F-348A-458D-A30E-E2B3FA3DE11D}"/>
                </a:ext>
              </a:extLst>
            </p:cNvPr>
            <p:cNvSpPr>
              <a:spLocks noChangeArrowheads="1"/>
            </p:cNvSpPr>
            <p:nvPr/>
          </p:nvSpPr>
          <p:spPr bwMode="auto">
            <a:xfrm>
              <a:off x="272" y="1108"/>
              <a:ext cx="386" cy="1996"/>
            </a:xfrm>
            <a:prstGeom prst="ellipse">
              <a:avLst/>
            </a:prstGeom>
            <a:solidFill>
              <a:srgbClr val="C0C0C0"/>
            </a:solidFill>
            <a:ln w="19050">
              <a:solidFill>
                <a:schemeClr val="tx1"/>
              </a:solidFill>
              <a:miter lim="800000"/>
              <a:headEnd/>
              <a:tailEnd/>
            </a:ln>
          </p:spPr>
          <p:txBody>
            <a:bodyPr wrap="none" anchor="ctr"/>
            <a:lstStyle/>
            <a:p>
              <a:pPr defTabSz="969836" eaLnBrk="1" hangingPunct="1">
                <a:defRPr/>
              </a:pPr>
              <a:endParaRPr lang="ja-JP" altLang="en-US" sz="800" dirty="0">
                <a:latin typeface="+mj-ea"/>
                <a:ea typeface="+mj-ea"/>
              </a:endParaRPr>
            </a:p>
          </p:txBody>
        </p:sp>
        <p:sp>
          <p:nvSpPr>
            <p:cNvPr id="47" name="Line 29">
              <a:extLst>
                <a:ext uri="{FF2B5EF4-FFF2-40B4-BE49-F238E27FC236}">
                  <a16:creationId xmlns:a16="http://schemas.microsoft.com/office/drawing/2014/main" id="{E996950B-0E3B-4812-AD26-94278295BEF2}"/>
                </a:ext>
              </a:extLst>
            </p:cNvPr>
            <p:cNvSpPr>
              <a:spLocks noChangeShapeType="1"/>
            </p:cNvSpPr>
            <p:nvPr/>
          </p:nvSpPr>
          <p:spPr bwMode="auto">
            <a:xfrm>
              <a:off x="346" y="1285"/>
              <a:ext cx="210" cy="1672"/>
            </a:xfrm>
            <a:prstGeom prst="line">
              <a:avLst/>
            </a:prstGeom>
            <a:noFill/>
            <a:ln w="19050">
              <a:solidFill>
                <a:schemeClr val="tx1"/>
              </a:solidFill>
              <a:round/>
              <a:headEnd/>
              <a:tailEnd/>
            </a:ln>
          </p:spPr>
          <p:txBody>
            <a:bodyPr lIns="90000" tIns="46800" rIns="90000" bIns="46800">
              <a:spAutoFit/>
            </a:bodyPr>
            <a:lstStyle/>
            <a:p>
              <a:pPr defTabSz="969836" eaLnBrk="1" hangingPunct="1">
                <a:defRPr/>
              </a:pPr>
              <a:endParaRPr lang="ja-JP" altLang="en-US" sz="800">
                <a:latin typeface="+mj-ea"/>
                <a:ea typeface="+mj-ea"/>
              </a:endParaRPr>
            </a:p>
          </p:txBody>
        </p:sp>
        <p:sp>
          <p:nvSpPr>
            <p:cNvPr id="48" name="Line 30">
              <a:extLst>
                <a:ext uri="{FF2B5EF4-FFF2-40B4-BE49-F238E27FC236}">
                  <a16:creationId xmlns:a16="http://schemas.microsoft.com/office/drawing/2014/main" id="{0B3C0B19-BAFD-4A3E-9B53-D75B3254035B}"/>
                </a:ext>
              </a:extLst>
            </p:cNvPr>
            <p:cNvSpPr>
              <a:spLocks noChangeShapeType="1"/>
            </p:cNvSpPr>
            <p:nvPr/>
          </p:nvSpPr>
          <p:spPr bwMode="auto">
            <a:xfrm flipH="1">
              <a:off x="360" y="1295"/>
              <a:ext cx="210" cy="1670"/>
            </a:xfrm>
            <a:prstGeom prst="line">
              <a:avLst/>
            </a:prstGeom>
            <a:noFill/>
            <a:ln w="19050">
              <a:solidFill>
                <a:schemeClr val="tx1"/>
              </a:solidFill>
              <a:round/>
              <a:headEnd/>
              <a:tailEnd/>
            </a:ln>
          </p:spPr>
          <p:txBody>
            <a:bodyPr wrap="none" lIns="90000" tIns="46800" rIns="90000" bIns="46800">
              <a:spAutoFit/>
            </a:bodyPr>
            <a:lstStyle/>
            <a:p>
              <a:pPr defTabSz="969836" eaLnBrk="1" hangingPunct="1">
                <a:defRPr/>
              </a:pPr>
              <a:endParaRPr lang="ja-JP" altLang="en-US" sz="800">
                <a:latin typeface="+mj-ea"/>
                <a:ea typeface="+mj-ea"/>
              </a:endParaRPr>
            </a:p>
          </p:txBody>
        </p:sp>
      </p:grpSp>
      <p:pic>
        <p:nvPicPr>
          <p:cNvPr id="9259" name="Picture 35">
            <a:extLst>
              <a:ext uri="{FF2B5EF4-FFF2-40B4-BE49-F238E27FC236}">
                <a16:creationId xmlns:a16="http://schemas.microsoft.com/office/drawing/2014/main" id="{7AEBD685-C72E-4FD5-95F4-8504F100448E}"/>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6300" y="1455738"/>
            <a:ext cx="727075" cy="1870075"/>
          </a:xfrm>
          <a:prstGeom prst="rect">
            <a:avLst/>
          </a:prstGeom>
          <a:noFill/>
          <a:ln>
            <a:noFill/>
          </a:ln>
          <a:effectLst>
            <a:outerShdw dist="107763" dir="2700000" sx="999" sy="999"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0" name="Picture 36">
            <a:extLst>
              <a:ext uri="{FF2B5EF4-FFF2-40B4-BE49-F238E27FC236}">
                <a16:creationId xmlns:a16="http://schemas.microsoft.com/office/drawing/2014/main" id="{7344FB40-2BE0-4D33-BEAD-A4B91C92FA2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11738" y="3776663"/>
            <a:ext cx="663575"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1" name="Picture 37">
            <a:extLst>
              <a:ext uri="{FF2B5EF4-FFF2-40B4-BE49-F238E27FC236}">
                <a16:creationId xmlns:a16="http://schemas.microsoft.com/office/drawing/2014/main" id="{8A303641-366D-42D3-9055-1989159D76E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22950" y="3786188"/>
            <a:ext cx="661988"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2" name="Picture 38">
            <a:extLst>
              <a:ext uri="{FF2B5EF4-FFF2-40B4-BE49-F238E27FC236}">
                <a16:creationId xmlns:a16="http://schemas.microsoft.com/office/drawing/2014/main" id="{856B9586-BA20-495F-B9DF-470CB000AD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04000" y="3811588"/>
            <a:ext cx="6635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263" name="Object 39">
            <a:extLst>
              <a:ext uri="{FF2B5EF4-FFF2-40B4-BE49-F238E27FC236}">
                <a16:creationId xmlns:a16="http://schemas.microsoft.com/office/drawing/2014/main" id="{C5DE52A6-82E7-4508-9669-2D9056DA024B}"/>
              </a:ext>
            </a:extLst>
          </p:cNvPr>
          <p:cNvGraphicFramePr>
            <a:graphicFrameLocks noChangeAspect="1"/>
          </p:cNvGraphicFramePr>
          <p:nvPr/>
        </p:nvGraphicFramePr>
        <p:xfrm>
          <a:off x="4994275" y="2741613"/>
          <a:ext cx="711200" cy="569912"/>
        </p:xfrm>
        <a:graphic>
          <a:graphicData uri="http://schemas.openxmlformats.org/presentationml/2006/ole">
            <mc:AlternateContent xmlns:mc="http://schemas.openxmlformats.org/markup-compatibility/2006">
              <mc:Choice xmlns:v="urn:schemas-microsoft-com:vml" Requires="v">
                <p:oleObj spid="_x0000_s9280" name="ビットマップ イメージ" r:id="rId8" imgW="1666667" imgH="1286055" progId="PBrush">
                  <p:embed/>
                </p:oleObj>
              </mc:Choice>
              <mc:Fallback>
                <p:oleObj name="ビットマップ イメージ" r:id="rId8" imgW="1666667" imgH="1286055" progId="PBrush">
                  <p:embed/>
                  <p:pic>
                    <p:nvPicPr>
                      <p:cNvPr id="0" name="Object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4275" y="2741613"/>
                        <a:ext cx="711200" cy="569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oleObj>
              </mc:Fallback>
            </mc:AlternateContent>
          </a:graphicData>
        </a:graphic>
      </p:graphicFrame>
      <p:graphicFrame>
        <p:nvGraphicFramePr>
          <p:cNvPr id="9264" name="Object 40">
            <a:extLst>
              <a:ext uri="{FF2B5EF4-FFF2-40B4-BE49-F238E27FC236}">
                <a16:creationId xmlns:a16="http://schemas.microsoft.com/office/drawing/2014/main" id="{15CED439-31B1-47BE-ADE7-0DB71E3BE499}"/>
              </a:ext>
            </a:extLst>
          </p:cNvPr>
          <p:cNvGraphicFramePr>
            <a:graphicFrameLocks noChangeAspect="1"/>
          </p:cNvGraphicFramePr>
          <p:nvPr/>
        </p:nvGraphicFramePr>
        <p:xfrm>
          <a:off x="5805488" y="2767013"/>
          <a:ext cx="711200" cy="569912"/>
        </p:xfrm>
        <a:graphic>
          <a:graphicData uri="http://schemas.openxmlformats.org/presentationml/2006/ole">
            <mc:AlternateContent xmlns:mc="http://schemas.openxmlformats.org/markup-compatibility/2006">
              <mc:Choice xmlns:v="urn:schemas-microsoft-com:vml" Requires="v">
                <p:oleObj spid="_x0000_s9281" name="ビットマップ イメージ" r:id="rId9" imgW="1666667" imgH="1286055" progId="PBrush">
                  <p:embed/>
                </p:oleObj>
              </mc:Choice>
              <mc:Fallback>
                <p:oleObj name="ビットマップ イメージ" r:id="rId9" imgW="1666667" imgH="1286055" progId="PBrush">
                  <p:embed/>
                  <p:pic>
                    <p:nvPicPr>
                      <p:cNvPr id="0" name="Object 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5488" y="2767013"/>
                        <a:ext cx="711200" cy="569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oleObj>
              </mc:Fallback>
            </mc:AlternateContent>
          </a:graphicData>
        </a:graphic>
      </p:graphicFrame>
      <p:graphicFrame>
        <p:nvGraphicFramePr>
          <p:cNvPr id="9265" name="Object 41">
            <a:extLst>
              <a:ext uri="{FF2B5EF4-FFF2-40B4-BE49-F238E27FC236}">
                <a16:creationId xmlns:a16="http://schemas.microsoft.com/office/drawing/2014/main" id="{6CB5EBE9-CBCD-45D8-AC33-2CF1BF3CA77A}"/>
              </a:ext>
            </a:extLst>
          </p:cNvPr>
          <p:cNvGraphicFramePr>
            <a:graphicFrameLocks noChangeAspect="1"/>
          </p:cNvGraphicFramePr>
          <p:nvPr/>
        </p:nvGraphicFramePr>
        <p:xfrm>
          <a:off x="6596063" y="2774950"/>
          <a:ext cx="711200" cy="571500"/>
        </p:xfrm>
        <a:graphic>
          <a:graphicData uri="http://schemas.openxmlformats.org/presentationml/2006/ole">
            <mc:AlternateContent xmlns:mc="http://schemas.openxmlformats.org/markup-compatibility/2006">
              <mc:Choice xmlns:v="urn:schemas-microsoft-com:vml" Requires="v">
                <p:oleObj spid="_x0000_s9282" name="ビットマップ イメージ" r:id="rId10" imgW="1666667" imgH="1286055" progId="PBrush">
                  <p:embed/>
                </p:oleObj>
              </mc:Choice>
              <mc:Fallback>
                <p:oleObj name="ビットマップ イメージ" r:id="rId10" imgW="1666667" imgH="1286055" progId="PBrush">
                  <p:embed/>
                  <p:pic>
                    <p:nvPicPr>
                      <p:cNvPr id="0" name="Object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6063" y="2774950"/>
                        <a:ext cx="7112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oleObj>
              </mc:Fallback>
            </mc:AlternateContent>
          </a:graphicData>
        </a:graphic>
      </p:graphicFrame>
      <p:sp>
        <p:nvSpPr>
          <p:cNvPr id="56" name="Text Box 54">
            <a:extLst>
              <a:ext uri="{FF2B5EF4-FFF2-40B4-BE49-F238E27FC236}">
                <a16:creationId xmlns:a16="http://schemas.microsoft.com/office/drawing/2014/main" id="{B2B27E3C-C022-4A22-B743-43722820BA77}"/>
              </a:ext>
            </a:extLst>
          </p:cNvPr>
          <p:cNvSpPr txBox="1">
            <a:spLocks noChangeArrowheads="1"/>
          </p:cNvSpPr>
          <p:nvPr/>
        </p:nvSpPr>
        <p:spPr bwMode="auto">
          <a:xfrm>
            <a:off x="3546475" y="1196975"/>
            <a:ext cx="812800" cy="220663"/>
          </a:xfrm>
          <a:prstGeom prst="rect">
            <a:avLst/>
          </a:prstGeom>
          <a:noFill/>
          <a:ln w="9525">
            <a:noFill/>
            <a:miter lim="800000"/>
            <a:headEnd/>
            <a:tailEnd/>
          </a:ln>
          <a:effectLst>
            <a:prstShdw prst="shdw17" dist="17961" dir="2700000">
              <a:srgbClr val="99997A"/>
            </a:prstShdw>
          </a:effectLst>
        </p:spPr>
        <p:txBody>
          <a:bodyPr lIns="97006" tIns="48503" rIns="97006" bIns="48503">
            <a:spAutoFit/>
          </a:bodyPr>
          <a:lstStyle/>
          <a:p>
            <a:pPr defTabSz="969836" eaLnBrk="1" hangingPunct="1">
              <a:defRPr/>
            </a:pPr>
            <a:r>
              <a:rPr lang="en-US" altLang="ja-JP" sz="800" dirty="0">
                <a:latin typeface="+mj-ea"/>
                <a:ea typeface="+mj-ea"/>
              </a:rPr>
              <a:t>PBX</a:t>
            </a:r>
            <a:endParaRPr lang="ja-JP" altLang="en-US" sz="800" dirty="0">
              <a:latin typeface="+mj-ea"/>
              <a:ea typeface="+mj-ea"/>
            </a:endParaRPr>
          </a:p>
        </p:txBody>
      </p:sp>
      <p:sp>
        <p:nvSpPr>
          <p:cNvPr id="57" name="AutoShape 56">
            <a:extLst>
              <a:ext uri="{FF2B5EF4-FFF2-40B4-BE49-F238E27FC236}">
                <a16:creationId xmlns:a16="http://schemas.microsoft.com/office/drawing/2014/main" id="{6B5E92CC-70F1-4005-9435-E6221A66A12B}"/>
              </a:ext>
            </a:extLst>
          </p:cNvPr>
          <p:cNvSpPr>
            <a:spLocks noChangeArrowheads="1"/>
          </p:cNvSpPr>
          <p:nvPr/>
        </p:nvSpPr>
        <p:spPr bwMode="auto">
          <a:xfrm>
            <a:off x="962025" y="5121275"/>
            <a:ext cx="2068513" cy="473075"/>
          </a:xfrm>
          <a:prstGeom prst="wedgeRoundRectCallout">
            <a:avLst>
              <a:gd name="adj1" fmla="val -3042"/>
              <a:gd name="adj2" fmla="val -159093"/>
              <a:gd name="adj3" fmla="val 16667"/>
            </a:avLst>
          </a:prstGeom>
          <a:solidFill>
            <a:srgbClr val="FF99CC"/>
          </a:solidFill>
          <a:ln w="6350">
            <a:solidFill>
              <a:schemeClr val="accent5">
                <a:lumMod val="75000"/>
              </a:schemeClr>
            </a:solidFill>
            <a:miter lim="800000"/>
            <a:headEnd/>
            <a:tailEnd/>
          </a:ln>
          <a:effectLst/>
        </p:spPr>
        <p:txBody>
          <a:bodyPr lIns="97006" tIns="48503" rIns="97006" bIns="48503"/>
          <a:lstStyle/>
          <a:p>
            <a:pPr algn="ctr" defTabSz="970050" eaLnBrk="1" hangingPunct="1">
              <a:spcBef>
                <a:spcPts val="0"/>
              </a:spcBef>
              <a:spcAft>
                <a:spcPts val="0"/>
              </a:spcAft>
              <a:defRPr/>
            </a:pPr>
            <a:r>
              <a:rPr lang="ja-JP" altLang="en-US" sz="800" dirty="0">
                <a:latin typeface="+mj-ea"/>
                <a:ea typeface="+mj-ea"/>
              </a:rPr>
              <a:t>見え</a:t>
            </a:r>
            <a:r>
              <a:rPr lang="en-US" altLang="ja-JP" sz="800" dirty="0">
                <a:latin typeface="+mj-ea"/>
                <a:ea typeface="+mj-ea"/>
              </a:rPr>
              <a:t>TEL</a:t>
            </a:r>
            <a:r>
              <a:rPr lang="ja-JP" altLang="en-US" sz="800" dirty="0">
                <a:latin typeface="+mj-ea"/>
                <a:ea typeface="+mj-ea"/>
              </a:rPr>
              <a:t>君サーバー</a:t>
            </a:r>
          </a:p>
          <a:p>
            <a:pPr algn="ctr" defTabSz="970050" eaLnBrk="1" hangingPunct="1">
              <a:spcBef>
                <a:spcPts val="0"/>
              </a:spcBef>
              <a:spcAft>
                <a:spcPts val="0"/>
              </a:spcAft>
              <a:defRPr/>
            </a:pPr>
            <a:r>
              <a:rPr lang="ja-JP" altLang="en-US" sz="800" dirty="0">
                <a:latin typeface="+mj-ea"/>
                <a:ea typeface="+mj-ea"/>
              </a:rPr>
              <a:t>（かんたん受付データベース）</a:t>
            </a:r>
            <a:endParaRPr lang="ja-JP" altLang="en-US" sz="800" dirty="0">
              <a:effectLst>
                <a:outerShdw blurRad="38100" dist="38100" dir="2700000" algn="tl">
                  <a:srgbClr val="000000"/>
                </a:outerShdw>
              </a:effectLst>
              <a:latin typeface="+mj-ea"/>
              <a:ea typeface="+mj-ea"/>
            </a:endParaRPr>
          </a:p>
        </p:txBody>
      </p:sp>
      <p:sp>
        <p:nvSpPr>
          <p:cNvPr id="58" name="AutoShape 60">
            <a:extLst>
              <a:ext uri="{FF2B5EF4-FFF2-40B4-BE49-F238E27FC236}">
                <a16:creationId xmlns:a16="http://schemas.microsoft.com/office/drawing/2014/main" id="{02548108-79C2-4378-B34B-20D8DA52F3C7}"/>
              </a:ext>
            </a:extLst>
          </p:cNvPr>
          <p:cNvSpPr>
            <a:spLocks noChangeArrowheads="1"/>
          </p:cNvSpPr>
          <p:nvPr/>
        </p:nvSpPr>
        <p:spPr bwMode="auto">
          <a:xfrm>
            <a:off x="5026025" y="5143500"/>
            <a:ext cx="2260600" cy="479425"/>
          </a:xfrm>
          <a:prstGeom prst="wedgeRoundRectCallout">
            <a:avLst>
              <a:gd name="adj1" fmla="val -12380"/>
              <a:gd name="adj2" fmla="val -161375"/>
              <a:gd name="adj3" fmla="val 16667"/>
            </a:avLst>
          </a:prstGeom>
          <a:solidFill>
            <a:srgbClr val="99CCFF"/>
          </a:solidFill>
          <a:ln w="6350">
            <a:solidFill>
              <a:srgbClr val="0070C0"/>
            </a:solidFill>
            <a:miter lim="800000"/>
            <a:headEnd/>
            <a:tailEnd/>
          </a:ln>
          <a:effectLst/>
        </p:spPr>
        <p:txBody>
          <a:bodyPr lIns="97006" tIns="48503" rIns="97006" bIns="48503"/>
          <a:lstStyle/>
          <a:p>
            <a:pPr algn="ctr" defTabSz="970050" eaLnBrk="1" hangingPunct="1">
              <a:spcBef>
                <a:spcPts val="0"/>
              </a:spcBef>
              <a:spcAft>
                <a:spcPts val="0"/>
              </a:spcAft>
              <a:defRPr/>
            </a:pPr>
            <a:r>
              <a:rPr lang="ja-JP" altLang="en-US" sz="800" dirty="0">
                <a:latin typeface="+mj-ea"/>
                <a:ea typeface="+mj-ea"/>
              </a:rPr>
              <a:t>見え</a:t>
            </a:r>
            <a:r>
              <a:rPr lang="en-US" altLang="ja-JP" sz="800" dirty="0">
                <a:latin typeface="+mj-ea"/>
                <a:ea typeface="+mj-ea"/>
              </a:rPr>
              <a:t>TEL</a:t>
            </a:r>
            <a:r>
              <a:rPr lang="ja-JP" altLang="en-US" sz="800" dirty="0">
                <a:latin typeface="+mj-ea"/>
                <a:ea typeface="+mj-ea"/>
              </a:rPr>
              <a:t>君クライアント</a:t>
            </a:r>
          </a:p>
          <a:p>
            <a:pPr algn="ctr" defTabSz="970050" eaLnBrk="1" hangingPunct="1">
              <a:spcBef>
                <a:spcPts val="0"/>
              </a:spcBef>
              <a:spcAft>
                <a:spcPts val="0"/>
              </a:spcAft>
              <a:defRPr/>
            </a:pPr>
            <a:r>
              <a:rPr lang="ja-JP" altLang="en-US" sz="800" dirty="0">
                <a:latin typeface="+mj-ea"/>
                <a:ea typeface="+mj-ea"/>
              </a:rPr>
              <a:t>（かんたん受付アプリケーション）</a:t>
            </a:r>
          </a:p>
        </p:txBody>
      </p:sp>
      <p:sp>
        <p:nvSpPr>
          <p:cNvPr id="59" name="Text Box 68">
            <a:extLst>
              <a:ext uri="{FF2B5EF4-FFF2-40B4-BE49-F238E27FC236}">
                <a16:creationId xmlns:a16="http://schemas.microsoft.com/office/drawing/2014/main" id="{192A5AFD-00C4-4383-B56A-4E12EF95C61F}"/>
              </a:ext>
            </a:extLst>
          </p:cNvPr>
          <p:cNvSpPr txBox="1">
            <a:spLocks noChangeArrowheads="1"/>
          </p:cNvSpPr>
          <p:nvPr/>
        </p:nvSpPr>
        <p:spPr bwMode="auto">
          <a:xfrm>
            <a:off x="2282825" y="3041650"/>
            <a:ext cx="644525" cy="220663"/>
          </a:xfrm>
          <a:prstGeom prst="rect">
            <a:avLst/>
          </a:prstGeom>
          <a:solidFill>
            <a:schemeClr val="bg1"/>
          </a:solidFill>
          <a:ln w="9525">
            <a:solidFill>
              <a:srgbClr val="000000"/>
            </a:solidFill>
            <a:miter lim="800000"/>
            <a:headEnd/>
            <a:tailEnd/>
          </a:ln>
        </p:spPr>
        <p:txBody>
          <a:bodyPr lIns="97006" tIns="48503" rIns="97006" bIns="48503">
            <a:spAutoFit/>
          </a:bodyPr>
          <a:lstStyle/>
          <a:p>
            <a:pPr algn="ctr" defTabSz="969836" eaLnBrk="1" hangingPunct="1">
              <a:spcBef>
                <a:spcPct val="50000"/>
              </a:spcBef>
              <a:defRPr/>
            </a:pPr>
            <a:r>
              <a:rPr lang="en-US" altLang="ja-JP" sz="800" dirty="0">
                <a:latin typeface="+mj-ea"/>
                <a:ea typeface="+mj-ea"/>
              </a:rPr>
              <a:t>LAN</a:t>
            </a:r>
            <a:r>
              <a:rPr lang="ja-JP" altLang="en-US" sz="800" dirty="0">
                <a:latin typeface="+mj-ea"/>
                <a:ea typeface="+mj-ea"/>
              </a:rPr>
              <a:t>直結</a:t>
            </a:r>
            <a:endParaRPr lang="en-US" altLang="ja-JP" sz="800" dirty="0">
              <a:latin typeface="+mj-ea"/>
              <a:ea typeface="+mj-ea"/>
            </a:endParaRPr>
          </a:p>
        </p:txBody>
      </p:sp>
      <p:pic>
        <p:nvPicPr>
          <p:cNvPr id="9270" name="Picture 76">
            <a:extLst>
              <a:ext uri="{FF2B5EF4-FFF2-40B4-BE49-F238E27FC236}">
                <a16:creationId xmlns:a16="http://schemas.microsoft.com/office/drawing/2014/main" id="{C620BDFF-1865-40E0-8754-A8CDA10B2836}"/>
              </a:ext>
            </a:extLst>
          </p:cNvPr>
          <p:cNvPicPr>
            <a:picLocks noChangeAspect="1" noChangeArrowheads="1"/>
          </p:cNvPicPr>
          <p:nvPr/>
        </p:nvPicPr>
        <p:blipFill>
          <a:blip r:embed="rId11">
            <a:lum bright="-6000"/>
            <a:extLst>
              <a:ext uri="{28A0092B-C50C-407E-A947-70E740481C1C}">
                <a14:useLocalDpi xmlns:a14="http://schemas.microsoft.com/office/drawing/2010/main" val="0"/>
              </a:ext>
            </a:extLst>
          </a:blip>
          <a:srcRect/>
          <a:stretch>
            <a:fillRect/>
          </a:stretch>
        </p:blipFill>
        <p:spPr bwMode="auto">
          <a:xfrm>
            <a:off x="1001713" y="5222875"/>
            <a:ext cx="273050"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9271" name="Picture 77">
            <a:extLst>
              <a:ext uri="{FF2B5EF4-FFF2-40B4-BE49-F238E27FC236}">
                <a16:creationId xmlns:a16="http://schemas.microsoft.com/office/drawing/2014/main" id="{A88A6683-4C51-473C-96A0-557D9CA85610}"/>
              </a:ext>
            </a:extLst>
          </p:cNvPr>
          <p:cNvPicPr>
            <a:picLocks noChangeAspect="1" noChangeArrowheads="1"/>
          </p:cNvPicPr>
          <p:nvPr/>
        </p:nvPicPr>
        <p:blipFill>
          <a:blip r:embed="rId11">
            <a:lum bright="-6000"/>
            <a:extLst>
              <a:ext uri="{28A0092B-C50C-407E-A947-70E740481C1C}">
                <a14:useLocalDpi xmlns:a14="http://schemas.microsoft.com/office/drawing/2010/main" val="0"/>
              </a:ext>
            </a:extLst>
          </a:blip>
          <a:srcRect/>
          <a:stretch>
            <a:fillRect/>
          </a:stretch>
        </p:blipFill>
        <p:spPr bwMode="auto">
          <a:xfrm>
            <a:off x="5095875" y="5232400"/>
            <a:ext cx="269875"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
        <p:nvSpPr>
          <p:cNvPr id="62" name="Rectangle 24">
            <a:extLst>
              <a:ext uri="{FF2B5EF4-FFF2-40B4-BE49-F238E27FC236}">
                <a16:creationId xmlns:a16="http://schemas.microsoft.com/office/drawing/2014/main" id="{E2D5D5F1-AA34-434E-A602-274798644C88}"/>
              </a:ext>
            </a:extLst>
          </p:cNvPr>
          <p:cNvSpPr>
            <a:spLocks noChangeArrowheads="1"/>
          </p:cNvSpPr>
          <p:nvPr/>
        </p:nvSpPr>
        <p:spPr bwMode="auto">
          <a:xfrm>
            <a:off x="1500188" y="2095500"/>
            <a:ext cx="322262" cy="525463"/>
          </a:xfrm>
          <a:prstGeom prst="rect">
            <a:avLst/>
          </a:prstGeom>
          <a:solidFill>
            <a:schemeClr val="accent5">
              <a:lumMod val="20000"/>
              <a:lumOff val="80000"/>
            </a:schemeClr>
          </a:solidFill>
          <a:ln w="9525">
            <a:solidFill>
              <a:schemeClr val="tx1"/>
            </a:solidFill>
            <a:miter lim="800000"/>
            <a:headEnd/>
            <a:tailEnd/>
          </a:ln>
          <a:effectLst>
            <a:outerShdw dist="107763" dir="2700000" sx="1000" sy="1000" algn="ctr" rotWithShape="0">
              <a:schemeClr val="bg2"/>
            </a:outerShdw>
          </a:effectLst>
        </p:spPr>
        <p:txBody>
          <a:bodyPr wrap="none" lIns="97006" tIns="48503" rIns="97006" bIns="48503" anchor="ctr"/>
          <a:lstStyle/>
          <a:p>
            <a:pPr algn="ctr" defTabSz="970050" eaLnBrk="1" fontAlgn="auto" hangingPunct="1">
              <a:spcBef>
                <a:spcPts val="0"/>
              </a:spcBef>
              <a:spcAft>
                <a:spcPts val="0"/>
              </a:spcAft>
              <a:defRPr/>
            </a:pPr>
            <a:r>
              <a:rPr lang="en-US" altLang="ja-JP" sz="800" dirty="0">
                <a:latin typeface="+mj-ea"/>
                <a:ea typeface="+mj-ea"/>
              </a:rPr>
              <a:t>ONU</a:t>
            </a:r>
            <a:endParaRPr lang="ja-JP" altLang="ja-JP" sz="800" dirty="0">
              <a:latin typeface="+mj-ea"/>
              <a:ea typeface="+mj-ea"/>
            </a:endParaRPr>
          </a:p>
        </p:txBody>
      </p:sp>
      <p:sp>
        <p:nvSpPr>
          <p:cNvPr id="63" name="Rectangle 48">
            <a:extLst>
              <a:ext uri="{FF2B5EF4-FFF2-40B4-BE49-F238E27FC236}">
                <a16:creationId xmlns:a16="http://schemas.microsoft.com/office/drawing/2014/main" id="{30CFBB2F-9785-45DD-B567-DBAA8546DCFE}"/>
              </a:ext>
            </a:extLst>
          </p:cNvPr>
          <p:cNvSpPr>
            <a:spLocks noChangeArrowheads="1"/>
          </p:cNvSpPr>
          <p:nvPr/>
        </p:nvSpPr>
        <p:spPr bwMode="auto">
          <a:xfrm>
            <a:off x="7821613" y="4632325"/>
            <a:ext cx="1141412" cy="220663"/>
          </a:xfrm>
          <a:prstGeom prst="rect">
            <a:avLst/>
          </a:prstGeom>
          <a:noFill/>
          <a:ln w="38100" cmpd="dbl">
            <a:noFill/>
            <a:miter lim="800000"/>
            <a:headEnd/>
            <a:tailEnd/>
          </a:ln>
          <a:effectLst/>
        </p:spPr>
        <p:txBody>
          <a:bodyPr lIns="97006" tIns="48503" rIns="97006" bIns="48503">
            <a:spAutoFit/>
          </a:bodyPr>
          <a:lstStyle/>
          <a:p>
            <a:pPr defTabSz="970050" eaLnBrk="1" hangingPunct="1">
              <a:spcBef>
                <a:spcPts val="0"/>
              </a:spcBef>
              <a:spcAft>
                <a:spcPts val="0"/>
              </a:spcAft>
              <a:defRPr/>
            </a:pPr>
            <a:r>
              <a:rPr lang="en-US" altLang="ja-JP" sz="800" dirty="0">
                <a:effectLst>
                  <a:outerShdw blurRad="38100" dist="38100" dir="2700000" algn="tl">
                    <a:srgbClr val="C0C0C0"/>
                  </a:outerShdw>
                </a:effectLst>
                <a:latin typeface="+mj-ea"/>
                <a:ea typeface="+mj-ea"/>
              </a:rPr>
              <a:t>◆</a:t>
            </a:r>
            <a:r>
              <a:rPr lang="ja-JP" altLang="en-US" sz="800" dirty="0">
                <a:effectLst>
                  <a:outerShdw blurRad="38100" dist="38100" dir="2700000" algn="tl">
                    <a:srgbClr val="C0C0C0"/>
                  </a:outerShdw>
                </a:effectLst>
                <a:latin typeface="+mj-ea"/>
                <a:ea typeface="+mj-ea"/>
              </a:rPr>
              <a:t>ＣＴＩサーバー</a:t>
            </a:r>
          </a:p>
        </p:txBody>
      </p:sp>
      <p:sp>
        <p:nvSpPr>
          <p:cNvPr id="64" name="Text Box 49">
            <a:extLst>
              <a:ext uri="{FF2B5EF4-FFF2-40B4-BE49-F238E27FC236}">
                <a16:creationId xmlns:a16="http://schemas.microsoft.com/office/drawing/2014/main" id="{C05B2E2D-929E-4BBE-8FC5-06154628EE29}"/>
              </a:ext>
            </a:extLst>
          </p:cNvPr>
          <p:cNvSpPr txBox="1">
            <a:spLocks noChangeArrowheads="1"/>
          </p:cNvSpPr>
          <p:nvPr/>
        </p:nvSpPr>
        <p:spPr bwMode="auto">
          <a:xfrm>
            <a:off x="7977188" y="4865688"/>
            <a:ext cx="1592262" cy="342900"/>
          </a:xfrm>
          <a:prstGeom prst="rect">
            <a:avLst/>
          </a:prstGeom>
          <a:noFill/>
          <a:ln w="38100" cmpd="dbl">
            <a:noFill/>
            <a:miter lim="800000"/>
            <a:headEnd/>
            <a:tailEnd/>
          </a:ln>
        </p:spPr>
        <p:txBody>
          <a:bodyPr lIns="97006" tIns="48503" rIns="97006" bIns="48503">
            <a:spAutoFit/>
          </a:bodyPr>
          <a:lstStyle/>
          <a:p>
            <a:pPr defTabSz="969836" eaLnBrk="1" hangingPunct="1">
              <a:defRPr/>
            </a:pPr>
            <a:r>
              <a:rPr lang="en-US" altLang="ja-JP" sz="800" dirty="0">
                <a:solidFill>
                  <a:srgbClr val="FF0000"/>
                </a:solidFill>
                <a:latin typeface="+mj-ea"/>
                <a:ea typeface="+mj-ea"/>
              </a:rPr>
              <a:t>LAN</a:t>
            </a:r>
            <a:r>
              <a:rPr lang="ja-JP" altLang="en-US" sz="800" dirty="0">
                <a:solidFill>
                  <a:srgbClr val="FF0000"/>
                </a:solidFill>
                <a:latin typeface="+mj-ea"/>
                <a:ea typeface="+mj-ea"/>
              </a:rPr>
              <a:t>ポートが</a:t>
            </a:r>
            <a:r>
              <a:rPr lang="en-US" altLang="ja-JP" sz="800" b="1" dirty="0">
                <a:solidFill>
                  <a:srgbClr val="FF0000"/>
                </a:solidFill>
                <a:latin typeface="+mj-ea"/>
                <a:ea typeface="+mj-ea"/>
              </a:rPr>
              <a:t>2</a:t>
            </a:r>
            <a:r>
              <a:rPr lang="ja-JP" altLang="en-US" sz="800" b="1" dirty="0">
                <a:solidFill>
                  <a:srgbClr val="FF0000"/>
                </a:solidFill>
                <a:latin typeface="+mj-ea"/>
                <a:ea typeface="+mj-ea"/>
              </a:rPr>
              <a:t>ポート</a:t>
            </a:r>
            <a:r>
              <a:rPr lang="ja-JP" altLang="en-US" sz="800" dirty="0">
                <a:solidFill>
                  <a:srgbClr val="FF0000"/>
                </a:solidFill>
                <a:latin typeface="+mj-ea"/>
                <a:ea typeface="+mj-ea"/>
              </a:rPr>
              <a:t>必要です</a:t>
            </a:r>
            <a:endParaRPr lang="en-US" altLang="ja-JP" sz="800" dirty="0">
              <a:solidFill>
                <a:srgbClr val="FF0000"/>
              </a:solidFill>
              <a:latin typeface="+mj-ea"/>
              <a:ea typeface="+mj-ea"/>
            </a:endParaRPr>
          </a:p>
          <a:p>
            <a:pPr defTabSz="969836" eaLnBrk="1" hangingPunct="1">
              <a:defRPr/>
            </a:pPr>
            <a:r>
              <a:rPr lang="en-US" altLang="ja-JP" sz="800" dirty="0">
                <a:solidFill>
                  <a:srgbClr val="FF0000"/>
                </a:solidFill>
                <a:latin typeface="+mj-ea"/>
                <a:ea typeface="+mj-ea"/>
              </a:rPr>
              <a:t>USB</a:t>
            </a:r>
            <a:r>
              <a:rPr lang="ja-JP" altLang="en-US" sz="800" dirty="0">
                <a:solidFill>
                  <a:srgbClr val="FF0000"/>
                </a:solidFill>
                <a:latin typeface="+mj-ea"/>
                <a:ea typeface="+mj-ea"/>
              </a:rPr>
              <a:t>ポートが必要です</a:t>
            </a:r>
            <a:endParaRPr lang="en-US" altLang="ja-JP" sz="800" dirty="0">
              <a:solidFill>
                <a:srgbClr val="FF0000"/>
              </a:solidFill>
              <a:latin typeface="+mj-ea"/>
              <a:ea typeface="+mj-ea"/>
            </a:endParaRPr>
          </a:p>
        </p:txBody>
      </p:sp>
      <p:sp>
        <p:nvSpPr>
          <p:cNvPr id="65" name="Line 52">
            <a:extLst>
              <a:ext uri="{FF2B5EF4-FFF2-40B4-BE49-F238E27FC236}">
                <a16:creationId xmlns:a16="http://schemas.microsoft.com/office/drawing/2014/main" id="{5DC57BEC-FA64-46CB-B494-1B672AEC35DD}"/>
              </a:ext>
            </a:extLst>
          </p:cNvPr>
          <p:cNvSpPr>
            <a:spLocks noChangeShapeType="1"/>
          </p:cNvSpPr>
          <p:nvPr/>
        </p:nvSpPr>
        <p:spPr bwMode="auto">
          <a:xfrm>
            <a:off x="7883525" y="4589463"/>
            <a:ext cx="1550988" cy="1587"/>
          </a:xfrm>
          <a:prstGeom prst="line">
            <a:avLst/>
          </a:prstGeom>
          <a:noFill/>
          <a:ln w="3175">
            <a:solidFill>
              <a:srgbClr val="0070C0"/>
            </a:solidFill>
            <a:round/>
            <a:headEnd/>
            <a:tailEnd/>
          </a:ln>
        </p:spPr>
        <p:txBody>
          <a:bodyPr wrap="none" lIns="97006" tIns="48503" rIns="97006" bIns="48503" anchor="ctr"/>
          <a:lstStyle/>
          <a:p>
            <a:pPr defTabSz="969836" eaLnBrk="1" hangingPunct="1">
              <a:defRPr/>
            </a:pPr>
            <a:endParaRPr lang="ja-JP" altLang="en-US" sz="800">
              <a:latin typeface="+mj-ea"/>
              <a:ea typeface="+mj-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図 1">
            <a:extLst>
              <a:ext uri="{FF2B5EF4-FFF2-40B4-BE49-F238E27FC236}">
                <a16:creationId xmlns:a16="http://schemas.microsoft.com/office/drawing/2014/main" id="{E73181F8-9A86-4D60-A112-1D9D805DBD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163" y="1827213"/>
            <a:ext cx="5438775"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a:extLst>
              <a:ext uri="{FF2B5EF4-FFF2-40B4-BE49-F238E27FC236}">
                <a16:creationId xmlns:a16="http://schemas.microsoft.com/office/drawing/2014/main" id="{B2CF1A9D-9E7F-4EF1-B4EC-0A9DBB17AB02}"/>
              </a:ext>
            </a:extLst>
          </p:cNvPr>
          <p:cNvSpPr>
            <a:spLocks noGrp="1"/>
          </p:cNvSpPr>
          <p:nvPr>
            <p:ph type="title"/>
          </p:nvPr>
        </p:nvSpPr>
        <p:spPr>
          <a:xfrm>
            <a:off x="342900" y="244475"/>
            <a:ext cx="9217025" cy="504825"/>
          </a:xfrm>
        </p:spPr>
        <p:txBody>
          <a:bodyPr rtlCol="0">
            <a:normAutofit fontScale="90000"/>
          </a:bodyPr>
          <a:lstStyle/>
          <a:p>
            <a:pPr defTabSz="957673" eaLnBrk="1" fontAlgn="auto" hangingPunct="1">
              <a:spcAft>
                <a:spcPts val="0"/>
              </a:spcAft>
              <a:defRPr/>
            </a:pPr>
            <a:r>
              <a:rPr lang="ja-JP" altLang="en-US" dirty="0"/>
              <a:t>見えＴＥＬ君の機能　－  クライアントモニター　</a:t>
            </a:r>
          </a:p>
        </p:txBody>
      </p:sp>
      <p:sp>
        <p:nvSpPr>
          <p:cNvPr id="10244" name="スライド番号プレースホルダ 15">
            <a:extLst>
              <a:ext uri="{FF2B5EF4-FFF2-40B4-BE49-F238E27FC236}">
                <a16:creationId xmlns:a16="http://schemas.microsoft.com/office/drawing/2014/main" id="{5C649F61-A5F1-425F-BF2A-16F592FAEAD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988A00A-329A-4AB4-8EF3-997A3507AF3F}" type="slidenum">
              <a:rPr lang="ja-JP" altLang="en-US" smtClean="0">
                <a:latin typeface="Arial" panose="020B0604020202020204" pitchFamily="34" charset="0"/>
                <a:ea typeface="ＭＳ Ｐゴシック" panose="020B0600070205080204" pitchFamily="50" charset="-128"/>
              </a:rPr>
              <a:pPr/>
              <a:t>3</a:t>
            </a:fld>
            <a:endParaRPr lang="ja-JP" altLang="en-US">
              <a:latin typeface="Arial" panose="020B0604020202020204" pitchFamily="34" charset="0"/>
              <a:ea typeface="ＭＳ Ｐゴシック" panose="020B0600070205080204" pitchFamily="50" charset="-128"/>
            </a:endParaRPr>
          </a:p>
        </p:txBody>
      </p:sp>
      <p:sp>
        <p:nvSpPr>
          <p:cNvPr id="10245" name="Line 1033">
            <a:extLst>
              <a:ext uri="{FF2B5EF4-FFF2-40B4-BE49-F238E27FC236}">
                <a16:creationId xmlns:a16="http://schemas.microsoft.com/office/drawing/2014/main" id="{4F63034D-FD55-4608-9999-3EC751005ADB}"/>
              </a:ext>
            </a:extLst>
          </p:cNvPr>
          <p:cNvSpPr>
            <a:spLocks noChangeShapeType="1"/>
          </p:cNvSpPr>
          <p:nvPr/>
        </p:nvSpPr>
        <p:spPr bwMode="auto">
          <a:xfrm>
            <a:off x="685800" y="1630363"/>
            <a:ext cx="8597900" cy="0"/>
          </a:xfrm>
          <a:prstGeom prst="line">
            <a:avLst/>
          </a:prstGeom>
          <a:noFill/>
          <a:ln w="9525">
            <a:solidFill>
              <a:srgbClr val="B68116"/>
            </a:solidFill>
            <a:round/>
            <a:headEnd/>
            <a:tailEnd/>
          </a:ln>
          <a:effectLst>
            <a:prstShdw prst="shdw17" dist="17961" dir="2700000">
              <a:srgbClr val="6D4D0D"/>
            </a:prstShdw>
          </a:effectLst>
          <a:extLst>
            <a:ext uri="{909E8E84-426E-40DD-AFC4-6F175D3DCCD1}">
              <a14:hiddenFill xmlns:a14="http://schemas.microsoft.com/office/drawing/2010/main">
                <a:noFill/>
              </a14:hiddenFill>
            </a:ext>
          </a:extLst>
        </p:spPr>
        <p:txBody>
          <a:bodyPr lIns="91427" tIns="45714" rIns="91427" bIns="45714"/>
          <a:lstStyle/>
          <a:p>
            <a:endParaRPr lang="ja-JP" altLang="en-US"/>
          </a:p>
        </p:txBody>
      </p:sp>
      <p:sp>
        <p:nvSpPr>
          <p:cNvPr id="7" name="Text Box 1034">
            <a:extLst>
              <a:ext uri="{FF2B5EF4-FFF2-40B4-BE49-F238E27FC236}">
                <a16:creationId xmlns:a16="http://schemas.microsoft.com/office/drawing/2014/main" id="{E1E9D7E7-E837-4723-AC36-240B14C93D06}"/>
              </a:ext>
            </a:extLst>
          </p:cNvPr>
          <p:cNvSpPr txBox="1">
            <a:spLocks noChangeArrowheads="1"/>
          </p:cNvSpPr>
          <p:nvPr/>
        </p:nvSpPr>
        <p:spPr bwMode="auto">
          <a:xfrm>
            <a:off x="827088" y="981075"/>
            <a:ext cx="8412162" cy="430213"/>
          </a:xfrm>
          <a:prstGeom prst="rect">
            <a:avLst/>
          </a:prstGeom>
          <a:noFill/>
          <a:ln w="9525">
            <a:noFill/>
            <a:miter lim="800000"/>
            <a:headEnd/>
            <a:tailEnd/>
          </a:ln>
          <a:effectLst>
            <a:prstShdw prst="shdw17" dist="17961" dir="2700000">
              <a:srgbClr val="FFFFCC">
                <a:gamma/>
                <a:shade val="60000"/>
                <a:invGamma/>
              </a:srgbClr>
            </a:prstShdw>
          </a:effectLst>
        </p:spPr>
        <p:txBody>
          <a:bodyPr lIns="91427" tIns="45714" rIns="91427" bIns="45714">
            <a:spAutoFit/>
          </a:bodyPr>
          <a:lstStyle/>
          <a:p>
            <a:pPr defTabSz="970050"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電話が着信し、電話機のベルが鳴るのと同時にお客様の情報が表示されます。</a:t>
            </a:r>
            <a:endParaRPr lang="en-US" altLang="ja-JP" sz="1100" dirty="0">
              <a:solidFill>
                <a:srgbClr val="800000"/>
              </a:solidFill>
              <a:effectLst>
                <a:outerShdw blurRad="38100" dist="38100" dir="2700000" algn="tl">
                  <a:srgbClr val="C0C0C0"/>
                </a:outerShdw>
              </a:effectLst>
              <a:latin typeface="Times New Roman" charset="0"/>
              <a:ea typeface="+mn-ea"/>
            </a:endParaRPr>
          </a:p>
          <a:p>
            <a:pPr defTabSz="970050"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この画面から「</a:t>
            </a:r>
            <a:r>
              <a:rPr lang="en-US" altLang="ja-JP" sz="1100" dirty="0">
                <a:solidFill>
                  <a:srgbClr val="800000"/>
                </a:solidFill>
                <a:effectLst>
                  <a:outerShdw blurRad="38100" dist="38100" dir="2700000" algn="tl">
                    <a:srgbClr val="C0C0C0"/>
                  </a:outerShdw>
                </a:effectLst>
                <a:latin typeface="Times New Roman" charset="0"/>
                <a:ea typeface="+mn-ea"/>
              </a:rPr>
              <a:t>CTI</a:t>
            </a:r>
            <a:r>
              <a:rPr lang="ja-JP" altLang="en-US" sz="1100" dirty="0">
                <a:solidFill>
                  <a:srgbClr val="800000"/>
                </a:solidFill>
                <a:effectLst>
                  <a:outerShdw blurRad="38100" dist="38100" dir="2700000" algn="tl">
                    <a:srgbClr val="C0C0C0"/>
                  </a:outerShdw>
                </a:effectLst>
                <a:latin typeface="Times New Roman" charset="0"/>
                <a:ea typeface="+mn-ea"/>
              </a:rPr>
              <a:t>かんたん受付」や、業務アプリケーションとの連動を行います。</a:t>
            </a:r>
            <a:endParaRPr lang="en-US" altLang="ja-JP" sz="1100" dirty="0">
              <a:solidFill>
                <a:srgbClr val="800000"/>
              </a:solidFill>
              <a:effectLst>
                <a:outerShdw blurRad="38100" dist="38100" dir="2700000" algn="tl">
                  <a:srgbClr val="C0C0C0"/>
                </a:outerShdw>
              </a:effectLst>
              <a:latin typeface="Times New Roman" charset="0"/>
              <a:ea typeface="+mn-ea"/>
            </a:endParaRPr>
          </a:p>
        </p:txBody>
      </p:sp>
      <p:sp>
        <p:nvSpPr>
          <p:cNvPr id="10247" name="Line 1039">
            <a:extLst>
              <a:ext uri="{FF2B5EF4-FFF2-40B4-BE49-F238E27FC236}">
                <a16:creationId xmlns:a16="http://schemas.microsoft.com/office/drawing/2014/main" id="{743C4BE3-186B-4B00-8FF0-6EC4F49AE8EB}"/>
              </a:ext>
            </a:extLst>
          </p:cNvPr>
          <p:cNvSpPr>
            <a:spLocks noChangeShapeType="1"/>
          </p:cNvSpPr>
          <p:nvPr/>
        </p:nvSpPr>
        <p:spPr bwMode="auto">
          <a:xfrm flipV="1">
            <a:off x="5168900" y="2133600"/>
            <a:ext cx="1439863" cy="1008063"/>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91427" tIns="45714" rIns="91427" bIns="45714">
            <a:spAutoFit/>
          </a:bodyPr>
          <a:lstStyle/>
          <a:p>
            <a:endParaRPr lang="ja-JP" altLang="en-US"/>
          </a:p>
        </p:txBody>
      </p:sp>
      <p:sp>
        <p:nvSpPr>
          <p:cNvPr id="10248" name="Line 1040">
            <a:extLst>
              <a:ext uri="{FF2B5EF4-FFF2-40B4-BE49-F238E27FC236}">
                <a16:creationId xmlns:a16="http://schemas.microsoft.com/office/drawing/2014/main" id="{057023D4-CFF9-448E-A7E0-3AB9C13C8933}"/>
              </a:ext>
            </a:extLst>
          </p:cNvPr>
          <p:cNvSpPr>
            <a:spLocks noChangeShapeType="1"/>
          </p:cNvSpPr>
          <p:nvPr/>
        </p:nvSpPr>
        <p:spPr bwMode="auto">
          <a:xfrm>
            <a:off x="5168900" y="3141663"/>
            <a:ext cx="1008063" cy="504825"/>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91427" tIns="45714" rIns="91427" bIns="45714">
            <a:spAutoFit/>
          </a:bodyPr>
          <a:lstStyle/>
          <a:p>
            <a:endParaRPr lang="ja-JP" altLang="en-US"/>
          </a:p>
        </p:txBody>
      </p:sp>
      <p:sp>
        <p:nvSpPr>
          <p:cNvPr id="10249" name="Line 1042">
            <a:extLst>
              <a:ext uri="{FF2B5EF4-FFF2-40B4-BE49-F238E27FC236}">
                <a16:creationId xmlns:a16="http://schemas.microsoft.com/office/drawing/2014/main" id="{44911E15-2305-4243-A138-81007DBF1EE8}"/>
              </a:ext>
            </a:extLst>
          </p:cNvPr>
          <p:cNvSpPr>
            <a:spLocks noChangeShapeType="1"/>
          </p:cNvSpPr>
          <p:nvPr/>
        </p:nvSpPr>
        <p:spPr bwMode="auto">
          <a:xfrm>
            <a:off x="776288" y="2420938"/>
            <a:ext cx="0" cy="720725"/>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91427" tIns="45714" rIns="91427" bIns="45714">
            <a:spAutoFit/>
          </a:bodyPr>
          <a:lstStyle/>
          <a:p>
            <a:endParaRPr lang="ja-JP" altLang="en-US"/>
          </a:p>
        </p:txBody>
      </p:sp>
      <p:sp>
        <p:nvSpPr>
          <p:cNvPr id="15" name="円/楕円 14">
            <a:extLst>
              <a:ext uri="{FF2B5EF4-FFF2-40B4-BE49-F238E27FC236}">
                <a16:creationId xmlns:a16="http://schemas.microsoft.com/office/drawing/2014/main" id="{7F603280-0B71-4C77-AB00-C99757B2FF7F}"/>
              </a:ext>
            </a:extLst>
          </p:cNvPr>
          <p:cNvSpPr/>
          <p:nvPr/>
        </p:nvSpPr>
        <p:spPr>
          <a:xfrm>
            <a:off x="708025" y="2224088"/>
            <a:ext cx="214313" cy="214312"/>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defTabSz="970050" eaLnBrk="1" fontAlgn="auto" hangingPunct="1">
              <a:spcBef>
                <a:spcPts val="0"/>
              </a:spcBef>
              <a:spcAft>
                <a:spcPts val="0"/>
              </a:spcAft>
              <a:defRPr/>
            </a:pPr>
            <a:endParaRPr lang="ja-JP" altLang="en-US" dirty="0"/>
          </a:p>
        </p:txBody>
      </p:sp>
      <p:sp>
        <p:nvSpPr>
          <p:cNvPr id="10251" name="Line 1043">
            <a:extLst>
              <a:ext uri="{FF2B5EF4-FFF2-40B4-BE49-F238E27FC236}">
                <a16:creationId xmlns:a16="http://schemas.microsoft.com/office/drawing/2014/main" id="{BAE7BE7F-168B-49B1-AD90-BCE51C270A15}"/>
              </a:ext>
            </a:extLst>
          </p:cNvPr>
          <p:cNvSpPr>
            <a:spLocks noChangeShapeType="1"/>
          </p:cNvSpPr>
          <p:nvPr/>
        </p:nvSpPr>
        <p:spPr bwMode="auto">
          <a:xfrm flipV="1">
            <a:off x="776288" y="3141663"/>
            <a:ext cx="4392612"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91427" tIns="45714" rIns="91427" bIns="45714">
            <a:spAutoFit/>
          </a:bodyPr>
          <a:lstStyle/>
          <a:p>
            <a:endParaRPr lang="ja-JP" altLang="en-US"/>
          </a:p>
        </p:txBody>
      </p:sp>
      <p:sp>
        <p:nvSpPr>
          <p:cNvPr id="17" name="Text Box 6">
            <a:extLst>
              <a:ext uri="{FF2B5EF4-FFF2-40B4-BE49-F238E27FC236}">
                <a16:creationId xmlns:a16="http://schemas.microsoft.com/office/drawing/2014/main" id="{353CEC28-70EC-40AE-AF8D-D17BB36BE608}"/>
              </a:ext>
            </a:extLst>
          </p:cNvPr>
          <p:cNvSpPr txBox="1">
            <a:spLocks noChangeArrowheads="1"/>
          </p:cNvSpPr>
          <p:nvPr/>
        </p:nvSpPr>
        <p:spPr bwMode="auto">
          <a:xfrm>
            <a:off x="665163" y="4119563"/>
            <a:ext cx="4811712"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・表示項目の指定</a:t>
            </a:r>
          </a:p>
        </p:txBody>
      </p:sp>
      <p:sp>
        <p:nvSpPr>
          <p:cNvPr id="10253" name="Text Box 7">
            <a:extLst>
              <a:ext uri="{FF2B5EF4-FFF2-40B4-BE49-F238E27FC236}">
                <a16:creationId xmlns:a16="http://schemas.microsoft.com/office/drawing/2014/main" id="{BF6ED8CC-6F89-42DB-8407-0369A627E268}"/>
              </a:ext>
            </a:extLst>
          </p:cNvPr>
          <p:cNvSpPr txBox="1">
            <a:spLocks noChangeArrowheads="1"/>
          </p:cNvSpPr>
          <p:nvPr/>
        </p:nvSpPr>
        <p:spPr bwMode="auto">
          <a:xfrm>
            <a:off x="944563" y="4365625"/>
            <a:ext cx="4937125"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データベースから取得された情報から任意の項目を表示することが可能です。</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表示する項目数や内容に応じて画面の幅、項目の幅を変更できます。</a:t>
            </a:r>
          </a:p>
        </p:txBody>
      </p:sp>
      <p:sp>
        <p:nvSpPr>
          <p:cNvPr id="19" name="Text Box 6">
            <a:extLst>
              <a:ext uri="{FF2B5EF4-FFF2-40B4-BE49-F238E27FC236}">
                <a16:creationId xmlns:a16="http://schemas.microsoft.com/office/drawing/2014/main" id="{7D1C7237-6453-42DE-9116-89FFF700C8E8}"/>
              </a:ext>
            </a:extLst>
          </p:cNvPr>
          <p:cNvSpPr txBox="1">
            <a:spLocks noChangeArrowheads="1"/>
          </p:cNvSpPr>
          <p:nvPr/>
        </p:nvSpPr>
        <p:spPr bwMode="auto">
          <a:xfrm>
            <a:off x="665163" y="4840288"/>
            <a:ext cx="4811712"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・表示回線の指定</a:t>
            </a:r>
          </a:p>
        </p:txBody>
      </p:sp>
      <p:sp>
        <p:nvSpPr>
          <p:cNvPr id="10255" name="Text Box 7">
            <a:extLst>
              <a:ext uri="{FF2B5EF4-FFF2-40B4-BE49-F238E27FC236}">
                <a16:creationId xmlns:a16="http://schemas.microsoft.com/office/drawing/2014/main" id="{10B64EDB-508B-460E-AB8D-6A3BCECE8388}"/>
              </a:ext>
            </a:extLst>
          </p:cNvPr>
          <p:cNvSpPr txBox="1">
            <a:spLocks noChangeArrowheads="1"/>
          </p:cNvSpPr>
          <p:nvPr/>
        </p:nvSpPr>
        <p:spPr bwMode="auto">
          <a:xfrm>
            <a:off x="944563" y="5086350"/>
            <a:ext cx="5722937"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画面に表示したい回線を指定することができます。</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最新の着信１件だけを表示したり、現在通話がある回線だけを表示したりすることも可能です。</a:t>
            </a:r>
          </a:p>
        </p:txBody>
      </p:sp>
      <p:sp>
        <p:nvSpPr>
          <p:cNvPr id="22" name="Text Box 6">
            <a:extLst>
              <a:ext uri="{FF2B5EF4-FFF2-40B4-BE49-F238E27FC236}">
                <a16:creationId xmlns:a16="http://schemas.microsoft.com/office/drawing/2014/main" id="{511745B9-7EB9-4E6D-8F20-23F1AD7F49ED}"/>
              </a:ext>
            </a:extLst>
          </p:cNvPr>
          <p:cNvSpPr txBox="1">
            <a:spLocks noChangeArrowheads="1"/>
          </p:cNvSpPr>
          <p:nvPr/>
        </p:nvSpPr>
        <p:spPr bwMode="auto">
          <a:xfrm>
            <a:off x="665163" y="5589588"/>
            <a:ext cx="4811712"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・画面のスリム化</a:t>
            </a:r>
          </a:p>
        </p:txBody>
      </p:sp>
      <p:sp>
        <p:nvSpPr>
          <p:cNvPr id="10257" name="Text Box 7">
            <a:extLst>
              <a:ext uri="{FF2B5EF4-FFF2-40B4-BE49-F238E27FC236}">
                <a16:creationId xmlns:a16="http://schemas.microsoft.com/office/drawing/2014/main" id="{2857123E-3149-4BA8-902B-B6505337DEF3}"/>
              </a:ext>
            </a:extLst>
          </p:cNvPr>
          <p:cNvSpPr txBox="1">
            <a:spLocks noChangeArrowheads="1"/>
          </p:cNvSpPr>
          <p:nvPr/>
        </p:nvSpPr>
        <p:spPr bwMode="auto">
          <a:xfrm>
            <a:off x="944563" y="5805488"/>
            <a:ext cx="4937125"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タイトルバーやメニューボタンが不要の場合、</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非表示とすることでスリムな表示が可能です。</a:t>
            </a:r>
          </a:p>
        </p:txBody>
      </p:sp>
      <p:sp>
        <p:nvSpPr>
          <p:cNvPr id="3" name="AutoShape 1048">
            <a:extLst>
              <a:ext uri="{FF2B5EF4-FFF2-40B4-BE49-F238E27FC236}">
                <a16:creationId xmlns:a16="http://schemas.microsoft.com/office/drawing/2014/main" id="{BCEF0DB8-14D4-41D9-BE75-76260FE2222A}"/>
              </a:ext>
            </a:extLst>
          </p:cNvPr>
          <p:cNvSpPr>
            <a:spLocks noChangeArrowheads="1"/>
          </p:cNvSpPr>
          <p:nvPr/>
        </p:nvSpPr>
        <p:spPr bwMode="auto">
          <a:xfrm>
            <a:off x="703263" y="3286125"/>
            <a:ext cx="4594225" cy="590550"/>
          </a:xfrm>
          <a:prstGeom prst="wedgeRoundRectCallout">
            <a:avLst>
              <a:gd name="adj1" fmla="val -21117"/>
              <a:gd name="adj2" fmla="val -100015"/>
              <a:gd name="adj3" fmla="val 16667"/>
            </a:avLst>
          </a:prstGeom>
          <a:solidFill>
            <a:schemeClr val="accent1">
              <a:lumMod val="20000"/>
              <a:lumOff val="80000"/>
            </a:schemeClr>
          </a:solidFill>
          <a:ln w="6350">
            <a:solidFill>
              <a:schemeClr val="accent1">
                <a:lumMod val="75000"/>
              </a:schemeClr>
            </a:solidFill>
            <a:miter lim="800000"/>
            <a:headEnd/>
            <a:tailEnd/>
          </a:ln>
        </p:spPr>
        <p:txBody>
          <a:bodyPr lIns="72000" tIns="36000" rIns="72000" bIns="36000">
            <a:normAutofit/>
          </a:bodyPr>
          <a:lstStyle/>
          <a:p>
            <a:pPr defTabSz="969836" eaLnBrk="1" hangingPunct="1">
              <a:defRPr/>
            </a:pPr>
            <a:r>
              <a:rPr lang="ja-JP" altLang="en-US" sz="1000" dirty="0">
                <a:latin typeface="Calibri" pitchFamily="34" charset="0"/>
                <a:ea typeface="ＭＳ Ｐゴシック" charset="-128"/>
              </a:rPr>
              <a:t>該当行のボタンをクリックする、テンキーで回線番号 </a:t>
            </a:r>
            <a:r>
              <a:rPr lang="en-US" altLang="ja-JP" sz="1000" dirty="0">
                <a:latin typeface="Calibri" pitchFamily="34" charset="0"/>
                <a:ea typeface="ＭＳ Ｐゴシック" charset="-128"/>
              </a:rPr>
              <a:t>+[Enter</a:t>
            </a:r>
            <a:r>
              <a:rPr lang="ja-JP" altLang="en-US" sz="1000" dirty="0">
                <a:latin typeface="Calibri" pitchFamily="34" charset="0"/>
                <a:ea typeface="ＭＳ Ｐゴシック" charset="-128"/>
              </a:rPr>
              <a:t>キー</a:t>
            </a:r>
            <a:r>
              <a:rPr lang="en-US" altLang="ja-JP" sz="1000" dirty="0">
                <a:latin typeface="Calibri" pitchFamily="34" charset="0"/>
                <a:ea typeface="ＭＳ Ｐゴシック" charset="-128"/>
              </a:rPr>
              <a:t>]</a:t>
            </a:r>
          </a:p>
          <a:p>
            <a:pPr defTabSz="969836" eaLnBrk="1" hangingPunct="1">
              <a:defRPr/>
            </a:pPr>
            <a:r>
              <a:rPr lang="ja-JP" altLang="en-US" sz="1000" dirty="0">
                <a:latin typeface="Calibri" pitchFamily="34" charset="0"/>
                <a:ea typeface="ＭＳ Ｐゴシック" charset="-128"/>
              </a:rPr>
              <a:t>もしくは、</a:t>
            </a:r>
            <a:r>
              <a:rPr lang="en-US" altLang="ja-JP" sz="1000" dirty="0">
                <a:latin typeface="Calibri" pitchFamily="34" charset="0"/>
                <a:ea typeface="ＭＳ Ｐゴシック" charset="-128"/>
              </a:rPr>
              <a:t>[Tab</a:t>
            </a:r>
            <a:r>
              <a:rPr lang="ja-JP" altLang="en-US" sz="1000" dirty="0">
                <a:latin typeface="Calibri" pitchFamily="34" charset="0"/>
                <a:ea typeface="ＭＳ Ｐゴシック" charset="-128"/>
              </a:rPr>
              <a:t>キー</a:t>
            </a:r>
            <a:r>
              <a:rPr lang="en-US" altLang="ja-JP" sz="1000" dirty="0">
                <a:latin typeface="Calibri" pitchFamily="34" charset="0"/>
                <a:ea typeface="ＭＳ Ｐゴシック" charset="-128"/>
              </a:rPr>
              <a:t>] </a:t>
            </a:r>
            <a:r>
              <a:rPr lang="ja-JP" altLang="en-US" sz="1000" dirty="0">
                <a:latin typeface="Calibri" pitchFamily="34" charset="0"/>
                <a:ea typeface="ＭＳ Ｐゴシック" charset="-128"/>
              </a:rPr>
              <a:t>で行を選択して</a:t>
            </a:r>
            <a:r>
              <a:rPr lang="en-US" altLang="ja-JP" sz="1000" dirty="0">
                <a:latin typeface="Calibri" pitchFamily="34" charset="0"/>
                <a:ea typeface="ＭＳ Ｐゴシック" charset="-128"/>
              </a:rPr>
              <a:t>[Space</a:t>
            </a:r>
            <a:r>
              <a:rPr lang="ja-JP" altLang="en-US" sz="1000" dirty="0">
                <a:latin typeface="Calibri" pitchFamily="34" charset="0"/>
                <a:ea typeface="ＭＳ Ｐゴシック" charset="-128"/>
              </a:rPr>
              <a:t>キー</a:t>
            </a:r>
            <a:r>
              <a:rPr lang="en-US" altLang="ja-JP" sz="1000" dirty="0">
                <a:latin typeface="Calibri" pitchFamily="34" charset="0"/>
                <a:ea typeface="ＭＳ Ｐゴシック" charset="-128"/>
              </a:rPr>
              <a:t>]</a:t>
            </a:r>
            <a:r>
              <a:rPr lang="ja-JP" altLang="en-US" sz="1000" dirty="0">
                <a:latin typeface="Calibri" pitchFamily="34" charset="0"/>
                <a:ea typeface="ＭＳ Ｐゴシック" charset="-128"/>
              </a:rPr>
              <a:t>で決定する事により　</a:t>
            </a:r>
            <a:endParaRPr lang="ja-JP" altLang="en-US" sz="1000" dirty="0">
              <a:latin typeface="Times New Roman" pitchFamily="18" charset="0"/>
              <a:ea typeface="ＭＳ Ｐゴシック" charset="-128"/>
            </a:endParaRPr>
          </a:p>
          <a:p>
            <a:pPr defTabSz="969836" eaLnBrk="1" hangingPunct="1">
              <a:defRPr/>
            </a:pPr>
            <a:r>
              <a:rPr lang="ja-JP" altLang="en-US" sz="1000" dirty="0">
                <a:latin typeface="Calibri" pitchFamily="34" charset="0"/>
                <a:ea typeface="ＭＳ Ｐゴシック" charset="-128"/>
              </a:rPr>
              <a:t>かんたん受付での顧客情報表示や、業務アプリケーションとの連携を行います。</a:t>
            </a:r>
          </a:p>
        </p:txBody>
      </p:sp>
      <p:pic>
        <p:nvPicPr>
          <p:cNvPr id="10259" name="図 2">
            <a:extLst>
              <a:ext uri="{FF2B5EF4-FFF2-40B4-BE49-F238E27FC236}">
                <a16:creationId xmlns:a16="http://schemas.microsoft.com/office/drawing/2014/main" id="{7A8F84F0-C75E-4589-BE91-3B7940BA90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3213" y="1827213"/>
            <a:ext cx="2389187"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0" name="図 3">
            <a:extLst>
              <a:ext uri="{FF2B5EF4-FFF2-40B4-BE49-F238E27FC236}">
                <a16:creationId xmlns:a16="http://schemas.microsoft.com/office/drawing/2014/main" id="{4C9EC66F-D8D6-4A95-A55C-22F396B7175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5388" y="3394075"/>
            <a:ext cx="2516187" cy="15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1" name="図 4">
            <a:extLst>
              <a:ext uri="{FF2B5EF4-FFF2-40B4-BE49-F238E27FC236}">
                <a16:creationId xmlns:a16="http://schemas.microsoft.com/office/drawing/2014/main" id="{115B1E44-D986-45D9-BEBC-B6C4DC66D72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7450" y="5713413"/>
            <a:ext cx="5408613"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図 22">
            <a:extLst>
              <a:ext uri="{FF2B5EF4-FFF2-40B4-BE49-F238E27FC236}">
                <a16:creationId xmlns:a16="http://schemas.microsoft.com/office/drawing/2014/main" id="{AB6EB8FB-46B2-40C0-8C28-382E170627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338" y="1920875"/>
            <a:ext cx="3990975" cy="252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タイトル 1">
            <a:extLst>
              <a:ext uri="{FF2B5EF4-FFF2-40B4-BE49-F238E27FC236}">
                <a16:creationId xmlns:a16="http://schemas.microsoft.com/office/drawing/2014/main" id="{EF8188C8-50A8-4D3D-B523-0DC58EB6C97C}"/>
              </a:ext>
            </a:extLst>
          </p:cNvPr>
          <p:cNvSpPr>
            <a:spLocks noGrp="1"/>
          </p:cNvSpPr>
          <p:nvPr>
            <p:ph type="title"/>
          </p:nvPr>
        </p:nvSpPr>
        <p:spPr>
          <a:xfrm>
            <a:off x="342900" y="244475"/>
            <a:ext cx="9217025" cy="504825"/>
          </a:xfrm>
        </p:spPr>
        <p:txBody>
          <a:bodyPr rtlCol="0">
            <a:normAutofit fontScale="90000"/>
          </a:bodyPr>
          <a:lstStyle/>
          <a:p>
            <a:pPr defTabSz="957673" eaLnBrk="1" fontAlgn="auto" hangingPunct="1">
              <a:spcAft>
                <a:spcPts val="0"/>
              </a:spcAft>
              <a:defRPr/>
            </a:pPr>
            <a:r>
              <a:rPr lang="ja-JP" altLang="en-US" dirty="0"/>
              <a:t>見えＴＥＬ君の機能　－　ログ閲覧</a:t>
            </a:r>
            <a:r>
              <a:rPr lang="en-US" altLang="ja-JP" sz="1600" dirty="0"/>
              <a:t>( 1 / 2 )</a:t>
            </a:r>
            <a:endParaRPr lang="ja-JP" altLang="en-US" sz="1600" dirty="0"/>
          </a:p>
        </p:txBody>
      </p:sp>
      <p:sp>
        <p:nvSpPr>
          <p:cNvPr id="12292" name="スライド番号プレースホルダ 17">
            <a:extLst>
              <a:ext uri="{FF2B5EF4-FFF2-40B4-BE49-F238E27FC236}">
                <a16:creationId xmlns:a16="http://schemas.microsoft.com/office/drawing/2014/main" id="{122850AA-5D00-463B-83B1-48EBE24E248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C8B75B7-C5C2-4493-95BB-9BA56E063FF5}" type="slidenum">
              <a:rPr lang="ja-JP" altLang="en-US" smtClean="0">
                <a:latin typeface="Arial" panose="020B0604020202020204" pitchFamily="34" charset="0"/>
                <a:ea typeface="ＭＳ Ｐゴシック" panose="020B0600070205080204" pitchFamily="50" charset="-128"/>
              </a:rPr>
              <a:pPr/>
              <a:t>4</a:t>
            </a:fld>
            <a:endParaRPr lang="ja-JP" altLang="en-US">
              <a:latin typeface="Arial" panose="020B0604020202020204" pitchFamily="34" charset="0"/>
              <a:ea typeface="ＭＳ Ｐゴシック" panose="020B0600070205080204" pitchFamily="50" charset="-128"/>
            </a:endParaRPr>
          </a:p>
        </p:txBody>
      </p:sp>
      <p:sp>
        <p:nvSpPr>
          <p:cNvPr id="12293" name="Line 10">
            <a:extLst>
              <a:ext uri="{FF2B5EF4-FFF2-40B4-BE49-F238E27FC236}">
                <a16:creationId xmlns:a16="http://schemas.microsoft.com/office/drawing/2014/main" id="{BE77E470-6640-4DC5-A294-118391906D8D}"/>
              </a:ext>
            </a:extLst>
          </p:cNvPr>
          <p:cNvSpPr>
            <a:spLocks noChangeShapeType="1"/>
          </p:cNvSpPr>
          <p:nvPr/>
        </p:nvSpPr>
        <p:spPr bwMode="auto">
          <a:xfrm>
            <a:off x="631825" y="1485900"/>
            <a:ext cx="8597900" cy="0"/>
          </a:xfrm>
          <a:prstGeom prst="line">
            <a:avLst/>
          </a:prstGeom>
          <a:noFill/>
          <a:ln w="9525">
            <a:solidFill>
              <a:srgbClr val="B68116"/>
            </a:solidFill>
            <a:round/>
            <a:headEnd/>
            <a:tailEnd/>
          </a:ln>
          <a:effectLst>
            <a:prstShdw prst="shdw17" dist="17961" dir="2700000">
              <a:srgbClr val="6D4D0D"/>
            </a:prstShdw>
          </a:effectLst>
          <a:extLst>
            <a:ext uri="{909E8E84-426E-40DD-AFC4-6F175D3DCCD1}">
              <a14:hiddenFill xmlns:a14="http://schemas.microsoft.com/office/drawing/2010/main">
                <a:noFill/>
              </a14:hiddenFill>
            </a:ext>
          </a:extLst>
        </p:spPr>
        <p:txBody>
          <a:bodyPr lIns="91427" tIns="45714" rIns="91427" bIns="45714"/>
          <a:lstStyle/>
          <a:p>
            <a:endParaRPr lang="ja-JP" altLang="en-US"/>
          </a:p>
        </p:txBody>
      </p:sp>
      <p:sp>
        <p:nvSpPr>
          <p:cNvPr id="12" name="Text Box 11">
            <a:extLst>
              <a:ext uri="{FF2B5EF4-FFF2-40B4-BE49-F238E27FC236}">
                <a16:creationId xmlns:a16="http://schemas.microsoft.com/office/drawing/2014/main" id="{E07E8195-1000-4499-B014-9DB4207676E5}"/>
              </a:ext>
            </a:extLst>
          </p:cNvPr>
          <p:cNvSpPr txBox="1">
            <a:spLocks noChangeArrowheads="1"/>
          </p:cNvSpPr>
          <p:nvPr/>
        </p:nvSpPr>
        <p:spPr bwMode="auto">
          <a:xfrm>
            <a:off x="847725" y="982663"/>
            <a:ext cx="7848600" cy="430212"/>
          </a:xfrm>
          <a:prstGeom prst="rect">
            <a:avLst/>
          </a:prstGeom>
          <a:noFill/>
          <a:ln w="9525">
            <a:noFill/>
            <a:miter lim="800000"/>
            <a:headEnd/>
            <a:tailEnd/>
          </a:ln>
          <a:effectLst>
            <a:prstShdw prst="shdw17" dist="17961" dir="2700000">
              <a:srgbClr val="FFFFCC">
                <a:gamma/>
                <a:shade val="60000"/>
                <a:invGamma/>
              </a:srgbClr>
            </a:prstShdw>
          </a:effectLst>
        </p:spPr>
        <p:txBody>
          <a:bodyPr lIns="91427" tIns="45714" rIns="91427" bIns="45714">
            <a:spAutoFit/>
          </a:bodyPr>
          <a:lstStyle/>
          <a:p>
            <a:pPr defTabSz="970050"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着信記録を閲覧することが出来ます。</a:t>
            </a:r>
            <a:r>
              <a:rPr lang="ja-JP" altLang="en-US" sz="1100" dirty="0">
                <a:solidFill>
                  <a:srgbClr val="800000"/>
                </a:solidFill>
                <a:effectLst>
                  <a:outerShdw blurRad="38100" dist="38100" dir="2700000" algn="tl">
                    <a:srgbClr val="C0C0C0"/>
                  </a:outerShdw>
                </a:effectLst>
                <a:latin typeface="Times New Roman" charset="0"/>
                <a:ea typeface="ＭＳ Ｐゴシック" charset="-128"/>
              </a:rPr>
              <a:t>日付や期間、顧客情報等の条件を指定して検索や絞込が可能です。</a:t>
            </a:r>
            <a:endParaRPr lang="ja-JP" altLang="en-US" sz="1100" dirty="0">
              <a:solidFill>
                <a:srgbClr val="800000"/>
              </a:solidFill>
              <a:effectLst>
                <a:outerShdw blurRad="38100" dist="38100" dir="2700000" algn="tl">
                  <a:srgbClr val="C0C0C0"/>
                </a:outerShdw>
              </a:effectLst>
              <a:latin typeface="Times New Roman" charset="0"/>
              <a:ea typeface="+mn-ea"/>
            </a:endParaRPr>
          </a:p>
          <a:p>
            <a:pPr defTabSz="970050"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ログ画面からクライアントモニター同様のアプリケーション連動を行う事が可能です。</a:t>
            </a:r>
          </a:p>
        </p:txBody>
      </p:sp>
      <p:sp>
        <p:nvSpPr>
          <p:cNvPr id="13" name="Text Box 12">
            <a:extLst>
              <a:ext uri="{FF2B5EF4-FFF2-40B4-BE49-F238E27FC236}">
                <a16:creationId xmlns:a16="http://schemas.microsoft.com/office/drawing/2014/main" id="{D1A7AFDC-9CF6-4560-854B-42A783C51943}"/>
              </a:ext>
            </a:extLst>
          </p:cNvPr>
          <p:cNvSpPr txBox="1">
            <a:spLocks noChangeArrowheads="1"/>
          </p:cNvSpPr>
          <p:nvPr/>
        </p:nvSpPr>
        <p:spPr bwMode="auto">
          <a:xfrm>
            <a:off x="919163" y="1589088"/>
            <a:ext cx="4392612"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latin typeface="+mn-lt"/>
                <a:ea typeface="+mn-ea"/>
              </a:rPr>
              <a:t>クライアントメニューから「ログ」ボタンをクリックすると</a:t>
            </a:r>
            <a:r>
              <a:rPr lang="ja-JP" altLang="en-US" sz="1000" dirty="0">
                <a:latin typeface="Times New Roman" charset="0"/>
                <a:ea typeface="+mn-ea"/>
              </a:rPr>
              <a:t>、ログ情報が閲覧できます。　</a:t>
            </a:r>
            <a:endParaRPr lang="ja-JP" altLang="en-US" sz="1000" dirty="0">
              <a:latin typeface="+mn-lt"/>
              <a:ea typeface="+mn-ea"/>
            </a:endParaRPr>
          </a:p>
        </p:txBody>
      </p:sp>
      <p:sp>
        <p:nvSpPr>
          <p:cNvPr id="22" name="Text Box 19">
            <a:extLst>
              <a:ext uri="{FF2B5EF4-FFF2-40B4-BE49-F238E27FC236}">
                <a16:creationId xmlns:a16="http://schemas.microsoft.com/office/drawing/2014/main" id="{60C69FCB-6835-413E-B523-002AD8F30FB0}"/>
              </a:ext>
            </a:extLst>
          </p:cNvPr>
          <p:cNvSpPr txBox="1">
            <a:spLocks noChangeArrowheads="1"/>
          </p:cNvSpPr>
          <p:nvPr/>
        </p:nvSpPr>
        <p:spPr bwMode="auto">
          <a:xfrm>
            <a:off x="631825" y="4581525"/>
            <a:ext cx="4811713" cy="246063"/>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・リアルタイムに表示が更新されます。</a:t>
            </a:r>
          </a:p>
        </p:txBody>
      </p:sp>
      <p:sp>
        <p:nvSpPr>
          <p:cNvPr id="12297" name="Text Box 20">
            <a:extLst>
              <a:ext uri="{FF2B5EF4-FFF2-40B4-BE49-F238E27FC236}">
                <a16:creationId xmlns:a16="http://schemas.microsoft.com/office/drawing/2014/main" id="{22A49C9B-13EE-41BF-9DDD-EC69451E8095}"/>
              </a:ext>
            </a:extLst>
          </p:cNvPr>
          <p:cNvSpPr txBox="1">
            <a:spLocks noChangeArrowheads="1"/>
          </p:cNvSpPr>
          <p:nvPr/>
        </p:nvSpPr>
        <p:spPr bwMode="auto">
          <a:xfrm>
            <a:off x="917575" y="4808538"/>
            <a:ext cx="3878263" cy="246062"/>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着信のタイミングで自動的にログ画面が更新されます。</a:t>
            </a:r>
          </a:p>
        </p:txBody>
      </p:sp>
      <p:sp>
        <p:nvSpPr>
          <p:cNvPr id="24" name="Text Box 12">
            <a:extLst>
              <a:ext uri="{FF2B5EF4-FFF2-40B4-BE49-F238E27FC236}">
                <a16:creationId xmlns:a16="http://schemas.microsoft.com/office/drawing/2014/main" id="{CED54E7D-C6CC-42A6-B5C9-744E90262DB0}"/>
              </a:ext>
            </a:extLst>
          </p:cNvPr>
          <p:cNvSpPr txBox="1">
            <a:spLocks noChangeArrowheads="1"/>
          </p:cNvSpPr>
          <p:nvPr/>
        </p:nvSpPr>
        <p:spPr bwMode="auto">
          <a:xfrm>
            <a:off x="631825" y="5229225"/>
            <a:ext cx="3019425" cy="247650"/>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・表示項目の変更が行えます。</a:t>
            </a:r>
            <a:endParaRPr lang="en-US" altLang="ja-JP" sz="1000" dirty="0">
              <a:solidFill>
                <a:srgbClr val="19027C"/>
              </a:solidFill>
              <a:effectLst>
                <a:outerShdw blurRad="38100" dist="38100" dir="2700000" algn="tl">
                  <a:srgbClr val="C0C0C0"/>
                </a:outerShdw>
              </a:effectLst>
              <a:latin typeface="+mn-lt"/>
              <a:ea typeface="+mn-ea"/>
            </a:endParaRPr>
          </a:p>
        </p:txBody>
      </p:sp>
      <p:sp>
        <p:nvSpPr>
          <p:cNvPr id="12299" name="Text Box 13">
            <a:extLst>
              <a:ext uri="{FF2B5EF4-FFF2-40B4-BE49-F238E27FC236}">
                <a16:creationId xmlns:a16="http://schemas.microsoft.com/office/drawing/2014/main" id="{C5271E64-40ED-4DC2-A455-D02848E9BDBB}"/>
              </a:ext>
            </a:extLst>
          </p:cNvPr>
          <p:cNvSpPr txBox="1">
            <a:spLocks noChangeArrowheads="1"/>
          </p:cNvSpPr>
          <p:nvPr/>
        </p:nvSpPr>
        <p:spPr bwMode="auto">
          <a:xfrm>
            <a:off x="917575" y="5480050"/>
            <a:ext cx="3673475" cy="554038"/>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お客様の名前や通話時間など、各項目の表示有無や表示順は</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各クライアント毎に変更する事が可能です。</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各自必要なデータだけを表示することで画面を有効活用できます。</a:t>
            </a:r>
          </a:p>
        </p:txBody>
      </p:sp>
      <p:sp>
        <p:nvSpPr>
          <p:cNvPr id="26" name="Text Box 6">
            <a:extLst>
              <a:ext uri="{FF2B5EF4-FFF2-40B4-BE49-F238E27FC236}">
                <a16:creationId xmlns:a16="http://schemas.microsoft.com/office/drawing/2014/main" id="{89839E48-6A7D-4AB0-8386-B72E1A25191E}"/>
              </a:ext>
            </a:extLst>
          </p:cNvPr>
          <p:cNvSpPr txBox="1">
            <a:spLocks noChangeArrowheads="1"/>
          </p:cNvSpPr>
          <p:nvPr/>
        </p:nvSpPr>
        <p:spPr bwMode="auto">
          <a:xfrm>
            <a:off x="4879975" y="1958975"/>
            <a:ext cx="4811713" cy="246063"/>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・日付や着信の条件指定はかんたんです。</a:t>
            </a:r>
          </a:p>
        </p:txBody>
      </p:sp>
      <p:sp>
        <p:nvSpPr>
          <p:cNvPr id="12301" name="Text Box 7">
            <a:extLst>
              <a:ext uri="{FF2B5EF4-FFF2-40B4-BE49-F238E27FC236}">
                <a16:creationId xmlns:a16="http://schemas.microsoft.com/office/drawing/2014/main" id="{E35CA421-2021-459A-B346-304FEF9C3B3A}"/>
              </a:ext>
            </a:extLst>
          </p:cNvPr>
          <p:cNvSpPr txBox="1">
            <a:spLocks noChangeArrowheads="1"/>
          </p:cNvSpPr>
          <p:nvPr/>
        </p:nvSpPr>
        <p:spPr bwMode="auto">
          <a:xfrm>
            <a:off x="5154613" y="2205038"/>
            <a:ext cx="4178300"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表示期間の指定はカレンダーを表示して該当日付をクリックするだけです。</a:t>
            </a:r>
          </a:p>
          <a:p>
            <a:pPr eaLnBrk="1" hangingPunct="1"/>
            <a:endParaRPr lang="ja-JP" altLang="en-US" sz="1000">
              <a:latin typeface="Calibri" panose="020F0502020204030204" pitchFamily="34" charset="0"/>
            </a:endParaRPr>
          </a:p>
        </p:txBody>
      </p:sp>
      <p:sp>
        <p:nvSpPr>
          <p:cNvPr id="28" name="Text Box 8">
            <a:extLst>
              <a:ext uri="{FF2B5EF4-FFF2-40B4-BE49-F238E27FC236}">
                <a16:creationId xmlns:a16="http://schemas.microsoft.com/office/drawing/2014/main" id="{B503B923-7463-4888-BAFA-56877FE33CF8}"/>
              </a:ext>
            </a:extLst>
          </p:cNvPr>
          <p:cNvSpPr txBox="1">
            <a:spLocks noChangeArrowheads="1"/>
          </p:cNvSpPr>
          <p:nvPr/>
        </p:nvSpPr>
        <p:spPr bwMode="auto">
          <a:xfrm>
            <a:off x="4879975" y="2781300"/>
            <a:ext cx="4302125" cy="246063"/>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・細かい条件で表示内容を絞込めます。</a:t>
            </a:r>
          </a:p>
        </p:txBody>
      </p:sp>
      <p:sp>
        <p:nvSpPr>
          <p:cNvPr id="12303" name="Text Box 9">
            <a:extLst>
              <a:ext uri="{FF2B5EF4-FFF2-40B4-BE49-F238E27FC236}">
                <a16:creationId xmlns:a16="http://schemas.microsoft.com/office/drawing/2014/main" id="{468D2218-EA46-4173-A293-F19A9AE9E800}"/>
              </a:ext>
            </a:extLst>
          </p:cNvPr>
          <p:cNvSpPr txBox="1">
            <a:spLocks noChangeArrowheads="1"/>
          </p:cNvSpPr>
          <p:nvPr/>
        </p:nvSpPr>
        <p:spPr bwMode="auto">
          <a:xfrm>
            <a:off x="5154613" y="3049588"/>
            <a:ext cx="4464050" cy="554037"/>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画面に表示している項目に応じた条件指定が可能です。</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お客様の名前や電話番号、受付者などを条件として指定できます。</a:t>
            </a:r>
          </a:p>
          <a:p>
            <a:pPr eaLnBrk="1" hangingPunct="1"/>
            <a:r>
              <a:rPr lang="ja-JP" altLang="en-US" sz="1000">
                <a:latin typeface="Calibri" panose="020F0502020204030204" pitchFamily="34" charset="0"/>
              </a:rPr>
              <a:t>設定した条件を保存し、毎回起動時に指定条件で自動的に絞込みも出来ます。</a:t>
            </a:r>
          </a:p>
        </p:txBody>
      </p:sp>
      <p:sp>
        <p:nvSpPr>
          <p:cNvPr id="31" name="Text Box 19">
            <a:extLst>
              <a:ext uri="{FF2B5EF4-FFF2-40B4-BE49-F238E27FC236}">
                <a16:creationId xmlns:a16="http://schemas.microsoft.com/office/drawing/2014/main" id="{F3309006-20FC-408A-BA40-5A1714862B68}"/>
              </a:ext>
            </a:extLst>
          </p:cNvPr>
          <p:cNvSpPr txBox="1">
            <a:spLocks noChangeArrowheads="1"/>
          </p:cNvSpPr>
          <p:nvPr/>
        </p:nvSpPr>
        <p:spPr bwMode="auto">
          <a:xfrm>
            <a:off x="4879975" y="4645025"/>
            <a:ext cx="2520950" cy="246063"/>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・項目内の検索や並び替えもできます。</a:t>
            </a:r>
          </a:p>
        </p:txBody>
      </p:sp>
      <p:sp>
        <p:nvSpPr>
          <p:cNvPr id="12305" name="Text Box 20">
            <a:extLst>
              <a:ext uri="{FF2B5EF4-FFF2-40B4-BE49-F238E27FC236}">
                <a16:creationId xmlns:a16="http://schemas.microsoft.com/office/drawing/2014/main" id="{65B39176-A455-493C-94D2-70816450E92F}"/>
              </a:ext>
            </a:extLst>
          </p:cNvPr>
          <p:cNvSpPr txBox="1">
            <a:spLocks noChangeArrowheads="1"/>
          </p:cNvSpPr>
          <p:nvPr/>
        </p:nvSpPr>
        <p:spPr bwMode="auto">
          <a:xfrm>
            <a:off x="5154613" y="4900613"/>
            <a:ext cx="3303587"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項目を指定して昇・降順での並び替え表示が可能です。</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選択項目内の検索を行う事も可能です。</a:t>
            </a:r>
          </a:p>
        </p:txBody>
      </p:sp>
      <p:pic>
        <p:nvPicPr>
          <p:cNvPr id="12306" name="Picture 7">
            <a:extLst>
              <a:ext uri="{FF2B5EF4-FFF2-40B4-BE49-F238E27FC236}">
                <a16:creationId xmlns:a16="http://schemas.microsoft.com/office/drawing/2014/main" id="{299B6533-1D93-49F9-AE3D-4C390EE949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6525" y="5408613"/>
            <a:ext cx="211137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図 1">
            <a:extLst>
              <a:ext uri="{FF2B5EF4-FFF2-40B4-BE49-F238E27FC236}">
                <a16:creationId xmlns:a16="http://schemas.microsoft.com/office/drawing/2014/main" id="{EB18EF7C-2D28-4891-9641-36F90CF0CA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85163" y="3633788"/>
            <a:ext cx="1216025"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タイトル 1">
            <a:extLst>
              <a:ext uri="{FF2B5EF4-FFF2-40B4-BE49-F238E27FC236}">
                <a16:creationId xmlns:a16="http://schemas.microsoft.com/office/drawing/2014/main" id="{C14208AA-DCF1-4A88-A436-417E7B21871F}"/>
              </a:ext>
            </a:extLst>
          </p:cNvPr>
          <p:cNvSpPr>
            <a:spLocks noGrp="1"/>
          </p:cNvSpPr>
          <p:nvPr>
            <p:ph type="title"/>
          </p:nvPr>
        </p:nvSpPr>
        <p:spPr>
          <a:xfrm>
            <a:off x="342900" y="244475"/>
            <a:ext cx="9217025" cy="504825"/>
          </a:xfrm>
        </p:spPr>
        <p:txBody>
          <a:bodyPr rtlCol="0">
            <a:normAutofit fontScale="90000"/>
          </a:bodyPr>
          <a:lstStyle/>
          <a:p>
            <a:pPr defTabSz="957673" eaLnBrk="1" fontAlgn="auto" hangingPunct="1">
              <a:spcAft>
                <a:spcPts val="0"/>
              </a:spcAft>
              <a:defRPr/>
            </a:pPr>
            <a:r>
              <a:rPr lang="ja-JP" altLang="en-US" dirty="0"/>
              <a:t>見えＴＥＬ君の機能　－　ログ閲覧</a:t>
            </a:r>
            <a:r>
              <a:rPr lang="en-US" altLang="ja-JP" sz="1600" dirty="0"/>
              <a:t>( 2 / 2 )</a:t>
            </a:r>
            <a:endParaRPr lang="ja-JP" altLang="en-US" sz="1600" dirty="0"/>
          </a:p>
        </p:txBody>
      </p:sp>
      <p:sp>
        <p:nvSpPr>
          <p:cNvPr id="14339" name="スライド番号プレースホルダ 27">
            <a:extLst>
              <a:ext uri="{FF2B5EF4-FFF2-40B4-BE49-F238E27FC236}">
                <a16:creationId xmlns:a16="http://schemas.microsoft.com/office/drawing/2014/main" id="{D68A1A6E-E49C-44FB-8DD0-FFA9D5ED0F6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3C47ECF-883B-43BF-BA83-E0883F7C11C3}" type="slidenum">
              <a:rPr lang="ja-JP" altLang="en-US" smtClean="0">
                <a:latin typeface="Arial" panose="020B0604020202020204" pitchFamily="34" charset="0"/>
                <a:ea typeface="ＭＳ Ｐゴシック" panose="020B0600070205080204" pitchFamily="50" charset="-128"/>
              </a:rPr>
              <a:pPr/>
              <a:t>5</a:t>
            </a:fld>
            <a:endParaRPr lang="ja-JP" altLang="en-US">
              <a:latin typeface="Arial" panose="020B0604020202020204" pitchFamily="34" charset="0"/>
              <a:ea typeface="ＭＳ Ｐゴシック" panose="020B0600070205080204" pitchFamily="50" charset="-128"/>
            </a:endParaRPr>
          </a:p>
        </p:txBody>
      </p:sp>
      <p:sp>
        <p:nvSpPr>
          <p:cNvPr id="14340" name="Line 12">
            <a:extLst>
              <a:ext uri="{FF2B5EF4-FFF2-40B4-BE49-F238E27FC236}">
                <a16:creationId xmlns:a16="http://schemas.microsoft.com/office/drawing/2014/main" id="{6970AC0F-1CDE-47C7-989E-8C7CC77C1D28}"/>
              </a:ext>
            </a:extLst>
          </p:cNvPr>
          <p:cNvSpPr>
            <a:spLocks noChangeShapeType="1"/>
          </p:cNvSpPr>
          <p:nvPr/>
        </p:nvSpPr>
        <p:spPr bwMode="auto">
          <a:xfrm>
            <a:off x="619125" y="1485900"/>
            <a:ext cx="8597900" cy="0"/>
          </a:xfrm>
          <a:prstGeom prst="line">
            <a:avLst/>
          </a:prstGeom>
          <a:noFill/>
          <a:ln w="9525">
            <a:solidFill>
              <a:srgbClr val="B68116"/>
            </a:solidFill>
            <a:round/>
            <a:headEnd/>
            <a:tailEnd/>
          </a:ln>
          <a:effectLst>
            <a:prstShdw prst="shdw17" dist="17961" dir="2700000">
              <a:srgbClr val="6D4D0D"/>
            </a:prstShdw>
          </a:effectLst>
          <a:extLst>
            <a:ext uri="{909E8E84-426E-40DD-AFC4-6F175D3DCCD1}">
              <a14:hiddenFill xmlns:a14="http://schemas.microsoft.com/office/drawing/2010/main">
                <a:noFill/>
              </a14:hiddenFill>
            </a:ext>
          </a:extLst>
        </p:spPr>
        <p:txBody>
          <a:bodyPr lIns="91427" tIns="45714" rIns="91427" bIns="45714"/>
          <a:lstStyle/>
          <a:p>
            <a:endParaRPr lang="ja-JP" altLang="en-US"/>
          </a:p>
        </p:txBody>
      </p:sp>
      <p:sp>
        <p:nvSpPr>
          <p:cNvPr id="11" name="Text Box 13">
            <a:extLst>
              <a:ext uri="{FF2B5EF4-FFF2-40B4-BE49-F238E27FC236}">
                <a16:creationId xmlns:a16="http://schemas.microsoft.com/office/drawing/2014/main" id="{22FE52E1-311D-4818-BBF0-7E8CAD331DF6}"/>
              </a:ext>
            </a:extLst>
          </p:cNvPr>
          <p:cNvSpPr txBox="1">
            <a:spLocks noChangeArrowheads="1"/>
          </p:cNvSpPr>
          <p:nvPr/>
        </p:nvSpPr>
        <p:spPr bwMode="auto">
          <a:xfrm>
            <a:off x="827088" y="982663"/>
            <a:ext cx="6608762" cy="430212"/>
          </a:xfrm>
          <a:prstGeom prst="rect">
            <a:avLst/>
          </a:prstGeom>
          <a:noFill/>
          <a:ln w="9525">
            <a:noFill/>
            <a:miter lim="800000"/>
            <a:headEnd/>
            <a:tailEnd/>
          </a:ln>
          <a:effectLst>
            <a:prstShdw prst="shdw17" dist="17961" dir="2700000">
              <a:srgbClr val="FFFFCC">
                <a:gamma/>
                <a:shade val="60000"/>
                <a:invGamma/>
              </a:srgbClr>
            </a:prstShdw>
          </a:effectLst>
        </p:spPr>
        <p:txBody>
          <a:bodyPr wrap="none" lIns="91427" tIns="45714" rIns="91427" bIns="45714">
            <a:spAutoFit/>
          </a:bodyPr>
          <a:lstStyle/>
          <a:p>
            <a:pPr defTabSz="970050"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受付や宛先を入力したり、伝言メモを残す事が可能です。メモの内容を元にメールを作成することも出来ます。</a:t>
            </a:r>
            <a:endParaRPr lang="en-US" altLang="ja-JP" sz="1100" dirty="0">
              <a:solidFill>
                <a:srgbClr val="800000"/>
              </a:solidFill>
              <a:effectLst>
                <a:outerShdw blurRad="38100" dist="38100" dir="2700000" algn="tl">
                  <a:srgbClr val="C0C0C0"/>
                </a:outerShdw>
              </a:effectLst>
              <a:latin typeface="Times New Roman" charset="0"/>
              <a:ea typeface="+mn-ea"/>
            </a:endParaRPr>
          </a:p>
          <a:p>
            <a:pPr defTabSz="970050"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ＭＳ Ｐゴシック" charset="-128"/>
              </a:rPr>
              <a:t>着信ログを分析したり、着信ログや分析結果をエクスポートすることが可能です。</a:t>
            </a:r>
            <a:endParaRPr lang="en-US" altLang="ja-JP" sz="1100" dirty="0">
              <a:solidFill>
                <a:srgbClr val="800000"/>
              </a:solidFill>
              <a:effectLst>
                <a:outerShdw blurRad="38100" dist="38100" dir="2700000" algn="tl">
                  <a:srgbClr val="C0C0C0"/>
                </a:outerShdw>
              </a:effectLst>
              <a:latin typeface="Times New Roman" charset="0"/>
              <a:ea typeface="ＭＳ Ｐゴシック" charset="-128"/>
            </a:endParaRPr>
          </a:p>
        </p:txBody>
      </p:sp>
      <p:sp>
        <p:nvSpPr>
          <p:cNvPr id="14" name="Text Box 16">
            <a:extLst>
              <a:ext uri="{FF2B5EF4-FFF2-40B4-BE49-F238E27FC236}">
                <a16:creationId xmlns:a16="http://schemas.microsoft.com/office/drawing/2014/main" id="{35825A8A-BAAF-4CF7-AAD2-310EBBEC9485}"/>
              </a:ext>
            </a:extLst>
          </p:cNvPr>
          <p:cNvSpPr txBox="1">
            <a:spLocks noChangeArrowheads="1"/>
          </p:cNvSpPr>
          <p:nvPr/>
        </p:nvSpPr>
        <p:spPr bwMode="auto">
          <a:xfrm>
            <a:off x="647700" y="1671638"/>
            <a:ext cx="3019425"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・電話受付者の入力が簡単にできます。</a:t>
            </a:r>
          </a:p>
        </p:txBody>
      </p:sp>
      <p:sp>
        <p:nvSpPr>
          <p:cNvPr id="14343" name="Text Box 17">
            <a:extLst>
              <a:ext uri="{FF2B5EF4-FFF2-40B4-BE49-F238E27FC236}">
                <a16:creationId xmlns:a16="http://schemas.microsoft.com/office/drawing/2014/main" id="{2E28501B-0190-45EF-A6F9-864A2ED33C95}"/>
              </a:ext>
            </a:extLst>
          </p:cNvPr>
          <p:cNvSpPr txBox="1">
            <a:spLocks noChangeArrowheads="1"/>
          </p:cNvSpPr>
          <p:nvPr/>
        </p:nvSpPr>
        <p:spPr bwMode="auto">
          <a:xfrm>
            <a:off x="879475" y="1930400"/>
            <a:ext cx="4816475"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ログ画面上の「受付」ボタンをクリックするだけで受付者をワンタッチで入力可能です。</a:t>
            </a:r>
            <a:br>
              <a:rPr lang="ja-JP" altLang="en-US" sz="1000">
                <a:latin typeface="Calibri" panose="020F0502020204030204" pitchFamily="34" charset="0"/>
              </a:rPr>
            </a:br>
            <a:r>
              <a:rPr lang="ja-JP" altLang="en-US" sz="1000">
                <a:latin typeface="Calibri" panose="020F0502020204030204" pitchFamily="34" charset="0"/>
              </a:rPr>
              <a:t>受付者入力を徹底する事で、より正確な受付者別分析データを集計する事ができます。</a:t>
            </a:r>
          </a:p>
        </p:txBody>
      </p:sp>
      <p:sp>
        <p:nvSpPr>
          <p:cNvPr id="16" name="Text Box 18">
            <a:extLst>
              <a:ext uri="{FF2B5EF4-FFF2-40B4-BE49-F238E27FC236}">
                <a16:creationId xmlns:a16="http://schemas.microsoft.com/office/drawing/2014/main" id="{852DAD85-660B-44CA-B0AA-1DCF804A35B0}"/>
              </a:ext>
            </a:extLst>
          </p:cNvPr>
          <p:cNvSpPr txBox="1">
            <a:spLocks noChangeArrowheads="1"/>
          </p:cNvSpPr>
          <p:nvPr/>
        </p:nvSpPr>
        <p:spPr bwMode="auto">
          <a:xfrm>
            <a:off x="647700" y="2443163"/>
            <a:ext cx="3019425"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・対応が必要な用件には“要対応”マーク。</a:t>
            </a:r>
          </a:p>
        </p:txBody>
      </p:sp>
      <p:sp>
        <p:nvSpPr>
          <p:cNvPr id="14345" name="Text Box 19">
            <a:extLst>
              <a:ext uri="{FF2B5EF4-FFF2-40B4-BE49-F238E27FC236}">
                <a16:creationId xmlns:a16="http://schemas.microsoft.com/office/drawing/2014/main" id="{26BA8EB8-FAA2-4C48-B8AF-EC27BC23DD9C}"/>
              </a:ext>
            </a:extLst>
          </p:cNvPr>
          <p:cNvSpPr txBox="1">
            <a:spLocks noChangeArrowheads="1"/>
          </p:cNvSpPr>
          <p:nvPr/>
        </p:nvSpPr>
        <p:spPr bwMode="auto">
          <a:xfrm>
            <a:off x="879475" y="2709863"/>
            <a:ext cx="4673600"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「至急連絡が欲しい」、「見積もりを送って欲しい」等の対応が必要な用件には要対応マークをつけて他の履歴より目立たせる事が出来ます。マークの取り消しも簡単です。</a:t>
            </a:r>
          </a:p>
        </p:txBody>
      </p:sp>
      <p:sp>
        <p:nvSpPr>
          <p:cNvPr id="26" name="Text Box 34">
            <a:extLst>
              <a:ext uri="{FF2B5EF4-FFF2-40B4-BE49-F238E27FC236}">
                <a16:creationId xmlns:a16="http://schemas.microsoft.com/office/drawing/2014/main" id="{7C9234D0-4637-477E-9CEF-F5C7DEA8F045}"/>
              </a:ext>
            </a:extLst>
          </p:cNvPr>
          <p:cNvSpPr txBox="1">
            <a:spLocks noChangeArrowheads="1"/>
          </p:cNvSpPr>
          <p:nvPr/>
        </p:nvSpPr>
        <p:spPr bwMode="auto">
          <a:xfrm>
            <a:off x="647700" y="3213100"/>
            <a:ext cx="3019425" cy="247650"/>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・宛先、伝言メモを残してメールでお知らせできます。</a:t>
            </a:r>
          </a:p>
        </p:txBody>
      </p:sp>
      <p:sp>
        <p:nvSpPr>
          <p:cNvPr id="14347" name="Text Box 35">
            <a:extLst>
              <a:ext uri="{FF2B5EF4-FFF2-40B4-BE49-F238E27FC236}">
                <a16:creationId xmlns:a16="http://schemas.microsoft.com/office/drawing/2014/main" id="{CC2D8D55-CEBD-426C-9317-86E20314E63D}"/>
              </a:ext>
            </a:extLst>
          </p:cNvPr>
          <p:cNvSpPr txBox="1">
            <a:spLocks noChangeArrowheads="1"/>
          </p:cNvSpPr>
          <p:nvPr/>
        </p:nvSpPr>
        <p:spPr bwMode="auto">
          <a:xfrm>
            <a:off x="879475" y="3486150"/>
            <a:ext cx="3530600" cy="554038"/>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各履歴に「誰あての電話か」を記録できます。</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また、伝言メモを残したり、メモの内容でメールを作成する事が出来ます。もうデスクにメモを貼り付けに行く必要はありません。</a:t>
            </a:r>
          </a:p>
        </p:txBody>
      </p:sp>
      <p:pic>
        <p:nvPicPr>
          <p:cNvPr id="14357" name="Picture 4" descr="C:\Users\simamura.SUCC\Documents\資料用画像\use.gif">
            <a:extLst>
              <a:ext uri="{FF2B5EF4-FFF2-40B4-BE49-F238E27FC236}">
                <a16:creationId xmlns:a16="http://schemas.microsoft.com/office/drawing/2014/main" id="{90C8CF4F-05E1-427E-A181-82E9F11F664F}"/>
              </a:ext>
            </a:extLst>
          </p:cNvPr>
          <p:cNvPicPr>
            <a:picLocks noChangeAspect="1" noChangeArrowheads="1"/>
          </p:cNvPicPr>
          <p:nvPr/>
        </p:nvPicPr>
        <p:blipFill>
          <a:blip r:embed="rId3" cstate="print"/>
          <a:srcRect/>
          <a:stretch>
            <a:fillRect/>
          </a:stretch>
        </p:blipFill>
        <p:spPr bwMode="auto">
          <a:xfrm>
            <a:off x="5743575" y="1971675"/>
            <a:ext cx="2376488" cy="303213"/>
          </a:xfrm>
          <a:prstGeom prst="rect">
            <a:avLst/>
          </a:prstGeom>
          <a:noFill/>
          <a:ln w="6350">
            <a:solidFill>
              <a:schemeClr val="accent1">
                <a:lumMod val="75000"/>
              </a:schemeClr>
            </a:solidFill>
            <a:miter lim="800000"/>
            <a:headEnd/>
            <a:tailEnd/>
          </a:ln>
        </p:spPr>
      </p:pic>
      <p:pic>
        <p:nvPicPr>
          <p:cNvPr id="14349" name="Picture 8" descr="C:\Users\simamura.SUCC\Documents\資料用画像\logmemo.gif">
            <a:extLst>
              <a:ext uri="{FF2B5EF4-FFF2-40B4-BE49-F238E27FC236}">
                <a16:creationId xmlns:a16="http://schemas.microsoft.com/office/drawing/2014/main" id="{E428858D-704E-4199-B9EB-0AA2F32BF6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2638" y="3213100"/>
            <a:ext cx="2376487"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19">
            <a:extLst>
              <a:ext uri="{FF2B5EF4-FFF2-40B4-BE49-F238E27FC236}">
                <a16:creationId xmlns:a16="http://schemas.microsoft.com/office/drawing/2014/main" id="{0BAD9FF5-677F-4BB4-B96D-5BFB2AF226D9}"/>
              </a:ext>
            </a:extLst>
          </p:cNvPr>
          <p:cNvSpPr txBox="1">
            <a:spLocks noChangeArrowheads="1"/>
          </p:cNvSpPr>
          <p:nvPr/>
        </p:nvSpPr>
        <p:spPr bwMode="auto">
          <a:xfrm>
            <a:off x="647700" y="4149725"/>
            <a:ext cx="3019425" cy="246063"/>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・ログ分析が可能です。</a:t>
            </a:r>
          </a:p>
        </p:txBody>
      </p:sp>
      <p:sp>
        <p:nvSpPr>
          <p:cNvPr id="14351" name="Text Box 21">
            <a:extLst>
              <a:ext uri="{FF2B5EF4-FFF2-40B4-BE49-F238E27FC236}">
                <a16:creationId xmlns:a16="http://schemas.microsoft.com/office/drawing/2014/main" id="{E2BEA62A-F07A-450F-8C19-98733177257F}"/>
              </a:ext>
            </a:extLst>
          </p:cNvPr>
          <p:cNvSpPr txBox="1">
            <a:spLocks noChangeArrowheads="1"/>
          </p:cNvSpPr>
          <p:nvPr/>
        </p:nvSpPr>
        <p:spPr bwMode="auto">
          <a:xfrm>
            <a:off x="879475" y="4410075"/>
            <a:ext cx="4071938" cy="862013"/>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月別・日付別・曜日別・時間帯別・相手名称別・受付別・宛先別・呼出時間別・通話時間別等のログ分析が可能です。</a:t>
            </a:r>
            <a:endParaRPr lang="en-US" altLang="ja-JP" sz="1000">
              <a:latin typeface="Calibri" panose="020F0502020204030204" pitchFamily="34" charset="0"/>
            </a:endParaRPr>
          </a:p>
          <a:p>
            <a:pPr eaLnBrk="1" hangingPunct="1"/>
            <a:endParaRPr lang="en-US" altLang="ja-JP" sz="1000">
              <a:latin typeface="Calibri" panose="020F0502020204030204" pitchFamily="34" charset="0"/>
            </a:endParaRPr>
          </a:p>
          <a:p>
            <a:pPr eaLnBrk="1" hangingPunct="1"/>
            <a:r>
              <a:rPr lang="ja-JP" altLang="en-US" sz="1000">
                <a:latin typeface="Calibri" panose="020F0502020204030204" pitchFamily="34" charset="0"/>
              </a:rPr>
              <a:t>着信数の集計や、電話に出るまでの平均呼び出し時間、</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平均通話時間などが集計できます。</a:t>
            </a:r>
          </a:p>
        </p:txBody>
      </p:sp>
      <p:sp>
        <p:nvSpPr>
          <p:cNvPr id="32" name="Text Box 10">
            <a:extLst>
              <a:ext uri="{FF2B5EF4-FFF2-40B4-BE49-F238E27FC236}">
                <a16:creationId xmlns:a16="http://schemas.microsoft.com/office/drawing/2014/main" id="{3505F48A-A51A-4EBB-814E-1470AACE2E01}"/>
              </a:ext>
            </a:extLst>
          </p:cNvPr>
          <p:cNvSpPr txBox="1">
            <a:spLocks noChangeArrowheads="1"/>
          </p:cNvSpPr>
          <p:nvPr/>
        </p:nvSpPr>
        <p:spPr bwMode="auto">
          <a:xfrm>
            <a:off x="647700" y="5373688"/>
            <a:ext cx="3019425"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・ログデータのＣＳＶ出力が可能です。</a:t>
            </a:r>
          </a:p>
        </p:txBody>
      </p:sp>
      <p:sp>
        <p:nvSpPr>
          <p:cNvPr id="14353" name="Text Box 11">
            <a:extLst>
              <a:ext uri="{FF2B5EF4-FFF2-40B4-BE49-F238E27FC236}">
                <a16:creationId xmlns:a16="http://schemas.microsoft.com/office/drawing/2014/main" id="{D460D37F-9B48-43B1-B06D-89251228DB55}"/>
              </a:ext>
            </a:extLst>
          </p:cNvPr>
          <p:cNvSpPr txBox="1">
            <a:spLocks noChangeArrowheads="1"/>
          </p:cNvSpPr>
          <p:nvPr/>
        </p:nvSpPr>
        <p:spPr bwMode="auto">
          <a:xfrm>
            <a:off x="879475" y="5662613"/>
            <a:ext cx="3740150" cy="554037"/>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着信ログや分析結果をＣＳＶ形式で保存することが可能です。</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エクセルやアクセスなどを用いてのより詳細な分析や管理などに</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活用することができます。</a:t>
            </a:r>
          </a:p>
        </p:txBody>
      </p:sp>
      <p:pic>
        <p:nvPicPr>
          <p:cNvPr id="14354" name="Picture 11" descr="C:\Users\simamura.SUCC\Documents\資料用画像\mail.gif">
            <a:extLst>
              <a:ext uri="{FF2B5EF4-FFF2-40B4-BE49-F238E27FC236}">
                <a16:creationId xmlns:a16="http://schemas.microsoft.com/office/drawing/2014/main" id="{58E3F9A8-4843-462B-9045-41F976BE28B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51638" y="2841625"/>
            <a:ext cx="2449512" cy="145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5" name="Line 15">
            <a:extLst>
              <a:ext uri="{FF2B5EF4-FFF2-40B4-BE49-F238E27FC236}">
                <a16:creationId xmlns:a16="http://schemas.microsoft.com/office/drawing/2014/main" id="{EE9518FE-558C-49F4-8770-9664DC1C1194}"/>
              </a:ext>
            </a:extLst>
          </p:cNvPr>
          <p:cNvSpPr>
            <a:spLocks noChangeShapeType="1"/>
          </p:cNvSpPr>
          <p:nvPr/>
        </p:nvSpPr>
        <p:spPr bwMode="auto">
          <a:xfrm>
            <a:off x="6275388" y="4156075"/>
            <a:ext cx="549275"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91427" tIns="45714" rIns="91427" bIns="45714">
            <a:spAutoFit/>
          </a:bodyPr>
          <a:lstStyle/>
          <a:p>
            <a:endParaRPr lang="ja-JP" altLang="en-US"/>
          </a:p>
        </p:txBody>
      </p:sp>
      <p:pic>
        <p:nvPicPr>
          <p:cNvPr id="14356" name="図 20">
            <a:extLst>
              <a:ext uri="{FF2B5EF4-FFF2-40B4-BE49-F238E27FC236}">
                <a16:creationId xmlns:a16="http://schemas.microsoft.com/office/drawing/2014/main" id="{32CE4291-2B0D-4ACC-AE88-2AB0B09186A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11775" y="4473575"/>
            <a:ext cx="319405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a:extLst>
              <a:ext uri="{FF2B5EF4-FFF2-40B4-BE49-F238E27FC236}">
                <a16:creationId xmlns:a16="http://schemas.microsoft.com/office/drawing/2014/main" id="{5230AD61-4189-4EAF-8973-95B94AFBC337}"/>
              </a:ext>
            </a:extLst>
          </p:cNvPr>
          <p:cNvSpPr>
            <a:spLocks noGrp="1"/>
          </p:cNvSpPr>
          <p:nvPr>
            <p:ph type="title"/>
          </p:nvPr>
        </p:nvSpPr>
        <p:spPr>
          <a:xfrm>
            <a:off x="342900" y="244475"/>
            <a:ext cx="9217025" cy="504825"/>
          </a:xfrm>
        </p:spPr>
        <p:txBody>
          <a:bodyPr rtlCol="0">
            <a:normAutofit fontScale="90000"/>
          </a:bodyPr>
          <a:lstStyle/>
          <a:p>
            <a:pPr defTabSz="957673" eaLnBrk="1" fontAlgn="auto" hangingPunct="1">
              <a:spcAft>
                <a:spcPts val="0"/>
              </a:spcAft>
              <a:defRPr/>
            </a:pPr>
            <a:r>
              <a:rPr lang="ja-JP" altLang="en-US" dirty="0"/>
              <a:t>データベース連動機能</a:t>
            </a:r>
          </a:p>
        </p:txBody>
      </p:sp>
      <p:sp>
        <p:nvSpPr>
          <p:cNvPr id="16387" name="スライド番号プレースホルダ 18">
            <a:extLst>
              <a:ext uri="{FF2B5EF4-FFF2-40B4-BE49-F238E27FC236}">
                <a16:creationId xmlns:a16="http://schemas.microsoft.com/office/drawing/2014/main" id="{FC8ABBB6-CC1A-4DA9-A1AA-0576623B36C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41487AB-2AFC-4385-BD89-2ABCCB4C0349}" type="slidenum">
              <a:rPr lang="ja-JP" altLang="en-US" smtClean="0">
                <a:latin typeface="Arial" panose="020B0604020202020204" pitchFamily="34" charset="0"/>
                <a:ea typeface="ＭＳ Ｐゴシック" panose="020B0600070205080204" pitchFamily="50" charset="-128"/>
              </a:rPr>
              <a:pPr/>
              <a:t>6</a:t>
            </a:fld>
            <a:endParaRPr lang="ja-JP" altLang="en-US">
              <a:latin typeface="Arial" panose="020B0604020202020204" pitchFamily="34" charset="0"/>
              <a:ea typeface="ＭＳ Ｐゴシック" panose="020B0600070205080204" pitchFamily="50" charset="-128"/>
            </a:endParaRPr>
          </a:p>
        </p:txBody>
      </p:sp>
      <p:sp>
        <p:nvSpPr>
          <p:cNvPr id="16388" name="Text Box 32">
            <a:extLst>
              <a:ext uri="{FF2B5EF4-FFF2-40B4-BE49-F238E27FC236}">
                <a16:creationId xmlns:a16="http://schemas.microsoft.com/office/drawing/2014/main" id="{6D12E7C7-9D57-4E8B-BF3C-168F8B598E8C}"/>
              </a:ext>
            </a:extLst>
          </p:cNvPr>
          <p:cNvSpPr txBox="1">
            <a:spLocks noChangeArrowheads="1"/>
          </p:cNvSpPr>
          <p:nvPr/>
        </p:nvSpPr>
        <p:spPr bwMode="auto">
          <a:xfrm>
            <a:off x="912813" y="1611313"/>
            <a:ext cx="5983287"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91428" tIns="45714" rIns="91428" bIns="45714">
            <a:spAutoFit/>
          </a:bodyPr>
          <a:lstStyle/>
          <a:p>
            <a:pPr eaLnBrk="1" hangingPunct="1"/>
            <a:r>
              <a:rPr lang="en-US" altLang="ja-JP" sz="1000">
                <a:latin typeface="Calibri" panose="020F0502020204030204" pitchFamily="34" charset="0"/>
              </a:rPr>
              <a:t>CTI</a:t>
            </a:r>
            <a:r>
              <a:rPr lang="ja-JP" altLang="en-US" sz="1000">
                <a:latin typeface="Calibri" panose="020F0502020204030204" pitchFamily="34" charset="0"/>
              </a:rPr>
              <a:t>連動するデータベースをサーバーの環境設定から指定できます。</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データベース、テーブル </a:t>
            </a:r>
            <a:r>
              <a:rPr lang="en-US" altLang="ja-JP" sz="1000">
                <a:latin typeface="Calibri" panose="020F0502020204030204" pitchFamily="34" charset="0"/>
              </a:rPr>
              <a:t>/ </a:t>
            </a:r>
            <a:r>
              <a:rPr lang="ja-JP" altLang="en-US" sz="1000">
                <a:latin typeface="Calibri" panose="020F0502020204030204" pitchFamily="34" charset="0"/>
              </a:rPr>
              <a:t>ビュー、フィールドをそれぞれ選択指定します。</a:t>
            </a:r>
            <a:endParaRPr lang="en-US" altLang="ja-JP" sz="1000">
              <a:latin typeface="Calibri" panose="020F0502020204030204" pitchFamily="34" charset="0"/>
            </a:endParaRPr>
          </a:p>
          <a:p>
            <a:pPr eaLnBrk="1" hangingPunct="1"/>
            <a:endParaRPr lang="en-US" altLang="ja-JP" sz="1000">
              <a:latin typeface="Calibri" panose="020F0502020204030204" pitchFamily="34" charset="0"/>
            </a:endParaRPr>
          </a:p>
          <a:p>
            <a:pPr eaLnBrk="1" hangingPunct="1"/>
            <a:r>
              <a:rPr lang="en-US" altLang="ja-JP" sz="1000">
                <a:latin typeface="Calibri" panose="020F0502020204030204" pitchFamily="34" charset="0"/>
              </a:rPr>
              <a:t>MS-Access</a:t>
            </a:r>
            <a:r>
              <a:rPr lang="ja-JP" altLang="en-US" sz="1000">
                <a:latin typeface="Calibri" panose="020F0502020204030204" pitchFamily="34" charset="0"/>
              </a:rPr>
              <a:t>、</a:t>
            </a:r>
            <a:r>
              <a:rPr lang="en-US" altLang="ja-JP" sz="1000">
                <a:latin typeface="Calibri" panose="020F0502020204030204" pitchFamily="34" charset="0"/>
              </a:rPr>
              <a:t>SQL Server</a:t>
            </a:r>
            <a:r>
              <a:rPr lang="ja-JP" altLang="en-US" sz="1000">
                <a:latin typeface="Calibri" panose="020F0502020204030204" pitchFamily="34" charset="0"/>
              </a:rPr>
              <a:t>、</a:t>
            </a:r>
            <a:r>
              <a:rPr lang="en-US" altLang="ja-JP" sz="1000">
                <a:latin typeface="Calibri" panose="020F0502020204030204" pitchFamily="34" charset="0"/>
              </a:rPr>
              <a:t>Oracle</a:t>
            </a:r>
            <a:r>
              <a:rPr lang="ja-JP" altLang="en-US" sz="1000">
                <a:latin typeface="Calibri" panose="020F0502020204030204" pitchFamily="34" charset="0"/>
              </a:rPr>
              <a:t>など</a:t>
            </a:r>
            <a:r>
              <a:rPr lang="en-US" altLang="ja-JP" sz="1000" u="sng">
                <a:latin typeface="Calibri" panose="020F0502020204030204" pitchFamily="34" charset="0"/>
              </a:rPr>
              <a:t>ODBC</a:t>
            </a:r>
            <a:r>
              <a:rPr lang="ja-JP" altLang="en-US" sz="1000" u="sng">
                <a:latin typeface="Calibri" panose="020F0502020204030204" pitchFamily="34" charset="0"/>
              </a:rPr>
              <a:t>接続に対応したデータベース</a:t>
            </a:r>
            <a:r>
              <a:rPr lang="ja-JP" altLang="en-US" sz="1000">
                <a:latin typeface="Calibri" panose="020F0502020204030204" pitchFamily="34" charset="0"/>
              </a:rPr>
              <a:t>がご利用いただけます。</a:t>
            </a:r>
            <a:endParaRPr lang="en-US" altLang="ja-JP" sz="1000">
              <a:latin typeface="Calibri" panose="020F0502020204030204" pitchFamily="34" charset="0"/>
            </a:endParaRPr>
          </a:p>
          <a:p>
            <a:pPr eaLnBrk="1" hangingPunct="1"/>
            <a:endParaRPr lang="ja-JP" altLang="en-US" sz="1000">
              <a:latin typeface="Calibri" panose="020F0502020204030204" pitchFamily="34" charset="0"/>
            </a:endParaRPr>
          </a:p>
          <a:p>
            <a:pPr eaLnBrk="1" hangingPunct="1"/>
            <a:r>
              <a:rPr lang="en-US" altLang="ja-JP" sz="800">
                <a:solidFill>
                  <a:srgbClr val="0000FF"/>
                </a:solidFill>
                <a:latin typeface="Calibri" panose="020F0502020204030204" pitchFamily="34" charset="0"/>
              </a:rPr>
              <a:t>※</a:t>
            </a:r>
            <a:r>
              <a:rPr lang="ja-JP" altLang="en-US" sz="800">
                <a:solidFill>
                  <a:srgbClr val="0000FF"/>
                </a:solidFill>
                <a:latin typeface="Calibri" panose="020F0502020204030204" pitchFamily="34" charset="0"/>
              </a:rPr>
              <a:t>初期値は、標準装備「かんたん受付」データベースとなっています。</a:t>
            </a:r>
          </a:p>
        </p:txBody>
      </p:sp>
      <p:sp>
        <p:nvSpPr>
          <p:cNvPr id="16389" name="Text Box 55">
            <a:extLst>
              <a:ext uri="{FF2B5EF4-FFF2-40B4-BE49-F238E27FC236}">
                <a16:creationId xmlns:a16="http://schemas.microsoft.com/office/drawing/2014/main" id="{CDC138C7-51B7-46C1-A74E-07CF320B9F09}"/>
              </a:ext>
            </a:extLst>
          </p:cNvPr>
          <p:cNvSpPr txBox="1">
            <a:spLocks noChangeArrowheads="1"/>
          </p:cNvSpPr>
          <p:nvPr/>
        </p:nvSpPr>
        <p:spPr bwMode="auto">
          <a:xfrm>
            <a:off x="912813" y="5518150"/>
            <a:ext cx="350520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89988" tIns="46794" rIns="89988" bIns="46794">
            <a:spAutoFit/>
          </a:bodyPr>
          <a:lstStyle/>
          <a:p>
            <a:pPr eaLnBrk="1" hangingPunct="1"/>
            <a:r>
              <a:rPr lang="ja-JP" altLang="en-US" sz="1000">
                <a:latin typeface="Calibri" panose="020F0502020204030204" pitchFamily="34" charset="0"/>
              </a:rPr>
              <a:t>クライアント画面に表示する項目を最大１２項目選択できます。</a:t>
            </a:r>
          </a:p>
          <a:p>
            <a:pPr eaLnBrk="1" hangingPunct="1"/>
            <a:r>
              <a:rPr lang="ja-JP" altLang="en-US" sz="1000">
                <a:latin typeface="Calibri" panose="020F0502020204030204" pitchFamily="34" charset="0"/>
              </a:rPr>
              <a:t>（必須フィールド指定２項目　＋　任意フィールド指定１０項目）</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また、検索対象とする電話番号を別途選択できます。</a:t>
            </a:r>
          </a:p>
        </p:txBody>
      </p:sp>
      <p:sp>
        <p:nvSpPr>
          <p:cNvPr id="18" name="円柱 17">
            <a:extLst>
              <a:ext uri="{FF2B5EF4-FFF2-40B4-BE49-F238E27FC236}">
                <a16:creationId xmlns:a16="http://schemas.microsoft.com/office/drawing/2014/main" id="{2AC0A1B9-7AE2-4C72-8B11-90F98C0DF099}"/>
              </a:ext>
            </a:extLst>
          </p:cNvPr>
          <p:cNvSpPr/>
          <p:nvPr/>
        </p:nvSpPr>
        <p:spPr>
          <a:xfrm>
            <a:off x="7062788" y="1643063"/>
            <a:ext cx="1428750" cy="1214437"/>
          </a:xfrm>
          <a:prstGeom prst="can">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anchor="ctr"/>
          <a:lstStyle/>
          <a:p>
            <a:pPr defTabSz="970050" eaLnBrk="1" fontAlgn="auto" hangingPunct="1">
              <a:spcBef>
                <a:spcPts val="0"/>
              </a:spcBef>
              <a:spcAft>
                <a:spcPts val="0"/>
              </a:spcAft>
              <a:defRPr/>
            </a:pPr>
            <a:r>
              <a:rPr lang="ja-JP" altLang="en-US" sz="1000" dirty="0">
                <a:solidFill>
                  <a:schemeClr val="tx1"/>
                </a:solidFill>
              </a:rPr>
              <a:t>   業務データベース</a:t>
            </a:r>
            <a:endParaRPr lang="en-US" altLang="ja-JP" sz="1000" dirty="0">
              <a:solidFill>
                <a:schemeClr val="tx1"/>
              </a:solidFill>
            </a:endParaRPr>
          </a:p>
          <a:p>
            <a:pPr defTabSz="970050" eaLnBrk="1" fontAlgn="auto" hangingPunct="1">
              <a:spcBef>
                <a:spcPts val="0"/>
              </a:spcBef>
              <a:spcAft>
                <a:spcPts val="0"/>
              </a:spcAft>
              <a:defRPr/>
            </a:pPr>
            <a:r>
              <a:rPr lang="en-US" altLang="ja-JP" sz="1000" dirty="0">
                <a:solidFill>
                  <a:schemeClr val="tx1"/>
                </a:solidFill>
              </a:rPr>
              <a:t>[0335373500 :                 </a:t>
            </a:r>
          </a:p>
          <a:p>
            <a:pPr defTabSz="970050" eaLnBrk="1" fontAlgn="auto" hangingPunct="1">
              <a:spcBef>
                <a:spcPts val="0"/>
              </a:spcBef>
              <a:spcAft>
                <a:spcPts val="0"/>
              </a:spcAft>
              <a:defRPr/>
            </a:pPr>
            <a:r>
              <a:rPr lang="en-US" altLang="ja-JP" sz="1000" dirty="0">
                <a:solidFill>
                  <a:schemeClr val="tx1"/>
                </a:solidFill>
              </a:rPr>
              <a:t>                   </a:t>
            </a:r>
            <a:r>
              <a:rPr lang="ja-JP" altLang="en-US" sz="1000" dirty="0">
                <a:solidFill>
                  <a:schemeClr val="tx1"/>
                </a:solidFill>
              </a:rPr>
              <a:t>成功太郎</a:t>
            </a:r>
            <a:r>
              <a:rPr lang="en-US" altLang="ja-JP" sz="1000" dirty="0">
                <a:solidFill>
                  <a:schemeClr val="tx1"/>
                </a:solidFill>
              </a:rPr>
              <a:t>]</a:t>
            </a:r>
            <a:endParaRPr lang="ja-JP" altLang="en-US" sz="1000" dirty="0">
              <a:solidFill>
                <a:schemeClr val="tx1"/>
              </a:solidFill>
            </a:endParaRPr>
          </a:p>
        </p:txBody>
      </p:sp>
      <p:cxnSp>
        <p:nvCxnSpPr>
          <p:cNvPr id="22" name="直線矢印コネクタ 21">
            <a:extLst>
              <a:ext uri="{FF2B5EF4-FFF2-40B4-BE49-F238E27FC236}">
                <a16:creationId xmlns:a16="http://schemas.microsoft.com/office/drawing/2014/main" id="{32CCB9B0-A585-4A67-9126-D2738C199123}"/>
              </a:ext>
            </a:extLst>
          </p:cNvPr>
          <p:cNvCxnSpPr>
            <a:endCxn id="18" idx="3"/>
          </p:cNvCxnSpPr>
          <p:nvPr/>
        </p:nvCxnSpPr>
        <p:spPr>
          <a:xfrm rot="5400000" flipH="1" flipV="1">
            <a:off x="7417594" y="3213894"/>
            <a:ext cx="715963" cy="3175"/>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sp>
        <p:nvSpPr>
          <p:cNvPr id="16392" name="テキスト ボックス 19">
            <a:extLst>
              <a:ext uri="{FF2B5EF4-FFF2-40B4-BE49-F238E27FC236}">
                <a16:creationId xmlns:a16="http://schemas.microsoft.com/office/drawing/2014/main" id="{51CEDEC0-388A-41BC-947F-1EC979829196}"/>
              </a:ext>
            </a:extLst>
          </p:cNvPr>
          <p:cNvSpPr txBox="1">
            <a:spLocks noChangeArrowheads="1"/>
          </p:cNvSpPr>
          <p:nvPr/>
        </p:nvSpPr>
        <p:spPr bwMode="auto">
          <a:xfrm>
            <a:off x="7051675" y="3143250"/>
            <a:ext cx="1428750" cy="246063"/>
          </a:xfrm>
          <a:prstGeom prst="rect">
            <a:avLst/>
          </a:prstGeom>
          <a:solidFill>
            <a:schemeClr val="bg1"/>
          </a:solidFill>
          <a:ln w="12700">
            <a:solidFill>
              <a:schemeClr val="tx2"/>
            </a:solidFill>
            <a:miter lim="800000"/>
            <a:headEnd/>
            <a:tailEnd/>
          </a:ln>
        </p:spPr>
        <p:txBody>
          <a:bodyPr lIns="91428" tIns="45714" rIns="91428" bIns="45714">
            <a:spAutoFit/>
          </a:bodyPr>
          <a:lstStyle/>
          <a:p>
            <a:pPr algn="ctr" eaLnBrk="1" hangingPunct="1"/>
            <a:r>
              <a:rPr lang="ja-JP" altLang="en-US" sz="1000">
                <a:latin typeface="Calibri" panose="020F0502020204030204" pitchFamily="34" charset="0"/>
              </a:rPr>
              <a:t>②検索　</a:t>
            </a:r>
            <a:r>
              <a:rPr lang="en-US" altLang="ja-JP" sz="1000">
                <a:latin typeface="Calibri" panose="020F0502020204030204" pitchFamily="34" charset="0"/>
              </a:rPr>
              <a:t>[0335373500]</a:t>
            </a:r>
            <a:endParaRPr lang="ja-JP" altLang="en-US" sz="1000">
              <a:latin typeface="Calibri" panose="020F0502020204030204" pitchFamily="34" charset="0"/>
            </a:endParaRPr>
          </a:p>
        </p:txBody>
      </p:sp>
      <p:sp>
        <p:nvSpPr>
          <p:cNvPr id="16393" name="テキスト ボックス 23">
            <a:extLst>
              <a:ext uri="{FF2B5EF4-FFF2-40B4-BE49-F238E27FC236}">
                <a16:creationId xmlns:a16="http://schemas.microsoft.com/office/drawing/2014/main" id="{D25C02CB-2077-4F7A-9649-3691CB78DE92}"/>
              </a:ext>
            </a:extLst>
          </p:cNvPr>
          <p:cNvSpPr txBox="1">
            <a:spLocks noChangeArrowheads="1"/>
          </p:cNvSpPr>
          <p:nvPr/>
        </p:nvSpPr>
        <p:spPr bwMode="auto">
          <a:xfrm>
            <a:off x="4737100" y="3787775"/>
            <a:ext cx="1430338" cy="246063"/>
          </a:xfrm>
          <a:prstGeom prst="rect">
            <a:avLst/>
          </a:prstGeom>
          <a:solidFill>
            <a:schemeClr val="bg1"/>
          </a:solidFill>
          <a:ln w="12700">
            <a:solidFill>
              <a:schemeClr val="tx2"/>
            </a:solidFill>
            <a:miter lim="800000"/>
            <a:headEnd/>
            <a:tailEnd/>
          </a:ln>
        </p:spPr>
        <p:txBody>
          <a:bodyPr lIns="91428" tIns="45714" rIns="91428" bIns="45714">
            <a:spAutoFit/>
          </a:bodyPr>
          <a:lstStyle/>
          <a:p>
            <a:pPr algn="ctr" eaLnBrk="1" hangingPunct="1"/>
            <a:r>
              <a:rPr lang="ja-JP" altLang="en-US" sz="1000">
                <a:latin typeface="Calibri" panose="020F0502020204030204" pitchFamily="34" charset="0"/>
              </a:rPr>
              <a:t>①着信　</a:t>
            </a:r>
            <a:r>
              <a:rPr lang="en-US" altLang="ja-JP" sz="1000">
                <a:latin typeface="Calibri" panose="020F0502020204030204" pitchFamily="34" charset="0"/>
              </a:rPr>
              <a:t>[0335373500]</a:t>
            </a:r>
            <a:endParaRPr lang="ja-JP" altLang="en-US" sz="1000">
              <a:latin typeface="Calibri" panose="020F0502020204030204" pitchFamily="34" charset="0"/>
            </a:endParaRPr>
          </a:p>
        </p:txBody>
      </p:sp>
      <p:cxnSp>
        <p:nvCxnSpPr>
          <p:cNvPr id="26" name="直線矢印コネクタ 25">
            <a:extLst>
              <a:ext uri="{FF2B5EF4-FFF2-40B4-BE49-F238E27FC236}">
                <a16:creationId xmlns:a16="http://schemas.microsoft.com/office/drawing/2014/main" id="{27EE0345-8D0A-4B56-A973-4BDDC2411F7C}"/>
              </a:ext>
            </a:extLst>
          </p:cNvPr>
          <p:cNvCxnSpPr/>
          <p:nvPr/>
        </p:nvCxnSpPr>
        <p:spPr>
          <a:xfrm rot="5400000">
            <a:off x="7226300" y="4322763"/>
            <a:ext cx="649287" cy="4460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sp>
        <p:nvSpPr>
          <p:cNvPr id="16395" name="テキスト ボックス 24">
            <a:extLst>
              <a:ext uri="{FF2B5EF4-FFF2-40B4-BE49-F238E27FC236}">
                <a16:creationId xmlns:a16="http://schemas.microsoft.com/office/drawing/2014/main" id="{86DB975B-1ED7-4C84-8FF1-0F0237C9038E}"/>
              </a:ext>
            </a:extLst>
          </p:cNvPr>
          <p:cNvSpPr txBox="1">
            <a:spLocks noChangeArrowheads="1"/>
          </p:cNvSpPr>
          <p:nvPr/>
        </p:nvSpPr>
        <p:spPr bwMode="auto">
          <a:xfrm>
            <a:off x="6667500" y="4365625"/>
            <a:ext cx="2000250" cy="246063"/>
          </a:xfrm>
          <a:prstGeom prst="rect">
            <a:avLst/>
          </a:prstGeom>
          <a:solidFill>
            <a:schemeClr val="bg1"/>
          </a:solidFill>
          <a:ln w="12700">
            <a:solidFill>
              <a:schemeClr val="tx2"/>
            </a:solidFill>
            <a:miter lim="800000"/>
            <a:headEnd/>
            <a:tailEnd/>
          </a:ln>
        </p:spPr>
        <p:txBody>
          <a:bodyPr lIns="91428" tIns="45714" rIns="91428" bIns="45714">
            <a:spAutoFit/>
          </a:bodyPr>
          <a:lstStyle/>
          <a:p>
            <a:pPr algn="ctr" eaLnBrk="1" hangingPunct="1"/>
            <a:r>
              <a:rPr lang="ja-JP" altLang="en-US" sz="1000">
                <a:latin typeface="Calibri" panose="020F0502020204030204" pitchFamily="34" charset="0"/>
              </a:rPr>
              <a:t>③表示　</a:t>
            </a:r>
            <a:r>
              <a:rPr lang="en-US" altLang="ja-JP" sz="1000">
                <a:latin typeface="Calibri" panose="020F0502020204030204" pitchFamily="34" charset="0"/>
              </a:rPr>
              <a:t>[0335373500:</a:t>
            </a:r>
            <a:r>
              <a:rPr lang="ja-JP" altLang="en-US" sz="1000">
                <a:latin typeface="Calibri" panose="020F0502020204030204" pitchFamily="34" charset="0"/>
              </a:rPr>
              <a:t>成功太郎</a:t>
            </a:r>
            <a:r>
              <a:rPr lang="en-US" altLang="ja-JP" sz="1000">
                <a:latin typeface="Calibri" panose="020F0502020204030204" pitchFamily="34" charset="0"/>
              </a:rPr>
              <a:t>]</a:t>
            </a:r>
            <a:endParaRPr lang="ja-JP" altLang="en-US" sz="1000">
              <a:latin typeface="Calibri" panose="020F0502020204030204" pitchFamily="34" charset="0"/>
            </a:endParaRPr>
          </a:p>
        </p:txBody>
      </p:sp>
      <p:cxnSp>
        <p:nvCxnSpPr>
          <p:cNvPr id="31" name="直線矢印コネクタ 30">
            <a:extLst>
              <a:ext uri="{FF2B5EF4-FFF2-40B4-BE49-F238E27FC236}">
                <a16:creationId xmlns:a16="http://schemas.microsoft.com/office/drawing/2014/main" id="{9D558BF0-2912-4C0A-8702-4FF9DF6FF638}"/>
              </a:ext>
            </a:extLst>
          </p:cNvPr>
          <p:cNvCxnSpPr>
            <a:stCxn id="16393" idx="3"/>
          </p:cNvCxnSpPr>
          <p:nvPr/>
        </p:nvCxnSpPr>
        <p:spPr>
          <a:xfrm>
            <a:off x="6167438" y="3910013"/>
            <a:ext cx="571500" cy="4762"/>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pic>
        <p:nvPicPr>
          <p:cNvPr id="16397" name="Picture 12" descr="C:\Program Files\Common Files\Microsoft Shared\Clipart\cagcat50\BD04918_.WMF">
            <a:extLst>
              <a:ext uri="{FF2B5EF4-FFF2-40B4-BE49-F238E27FC236}">
                <a16:creationId xmlns:a16="http://schemas.microsoft.com/office/drawing/2014/main" id="{10600337-9F8B-483D-97A2-4236276CC7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1413" y="2857500"/>
            <a:ext cx="8890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8" name="Line 1027">
            <a:extLst>
              <a:ext uri="{FF2B5EF4-FFF2-40B4-BE49-F238E27FC236}">
                <a16:creationId xmlns:a16="http://schemas.microsoft.com/office/drawing/2014/main" id="{328907BD-C3DE-415D-9BEA-AF6E1D8685B2}"/>
              </a:ext>
            </a:extLst>
          </p:cNvPr>
          <p:cNvSpPr>
            <a:spLocks noChangeShapeType="1"/>
          </p:cNvSpPr>
          <p:nvPr/>
        </p:nvSpPr>
        <p:spPr bwMode="auto">
          <a:xfrm>
            <a:off x="674688" y="1485900"/>
            <a:ext cx="8597900" cy="0"/>
          </a:xfrm>
          <a:prstGeom prst="line">
            <a:avLst/>
          </a:prstGeom>
          <a:noFill/>
          <a:ln w="9525">
            <a:solidFill>
              <a:srgbClr val="B68116"/>
            </a:solidFill>
            <a:round/>
            <a:headEnd/>
            <a:tailEnd/>
          </a:ln>
          <a:effectLst>
            <a:prstShdw prst="shdw17" dist="17961" dir="2700000">
              <a:srgbClr val="6D4D0D"/>
            </a:prstShdw>
          </a:effectLst>
          <a:extLst>
            <a:ext uri="{909E8E84-426E-40DD-AFC4-6F175D3DCCD1}">
              <a14:hiddenFill xmlns:a14="http://schemas.microsoft.com/office/drawing/2010/main">
                <a:noFill/>
              </a14:hiddenFill>
            </a:ext>
          </a:extLst>
        </p:spPr>
        <p:txBody>
          <a:bodyPr lIns="91428" tIns="45714" rIns="91428" bIns="45714"/>
          <a:lstStyle/>
          <a:p>
            <a:endParaRPr lang="ja-JP" altLang="en-US"/>
          </a:p>
        </p:txBody>
      </p:sp>
      <p:sp>
        <p:nvSpPr>
          <p:cNvPr id="37" name="Text Box 1028">
            <a:extLst>
              <a:ext uri="{FF2B5EF4-FFF2-40B4-BE49-F238E27FC236}">
                <a16:creationId xmlns:a16="http://schemas.microsoft.com/office/drawing/2014/main" id="{76914C7C-C39C-467E-8C71-92A0D5CCCC3A}"/>
              </a:ext>
            </a:extLst>
          </p:cNvPr>
          <p:cNvSpPr txBox="1">
            <a:spLocks noChangeArrowheads="1"/>
          </p:cNvSpPr>
          <p:nvPr/>
        </p:nvSpPr>
        <p:spPr bwMode="auto">
          <a:xfrm>
            <a:off x="839788" y="982663"/>
            <a:ext cx="7064375" cy="430212"/>
          </a:xfrm>
          <a:prstGeom prst="rect">
            <a:avLst/>
          </a:prstGeom>
          <a:noFill/>
          <a:ln w="9525">
            <a:noFill/>
            <a:miter lim="800000"/>
            <a:headEnd/>
            <a:tailEnd/>
          </a:ln>
          <a:effectLst>
            <a:prstShdw prst="shdw17" dist="17961" dir="2700000">
              <a:srgbClr val="FFFFCC">
                <a:gamma/>
                <a:shade val="60000"/>
                <a:invGamma/>
              </a:srgbClr>
            </a:prstShdw>
          </a:effectLst>
        </p:spPr>
        <p:txBody>
          <a:bodyPr wrap="none" lIns="91428" tIns="45714" rIns="91428" bIns="45714">
            <a:spAutoFit/>
          </a:bodyPr>
          <a:lstStyle/>
          <a:p>
            <a:pPr defTabSz="970114"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現在ご利用いただいている業務データベースを直接指定可能です。</a:t>
            </a:r>
            <a:endParaRPr lang="en-US" altLang="ja-JP" sz="1100" dirty="0">
              <a:solidFill>
                <a:srgbClr val="800000"/>
              </a:solidFill>
              <a:effectLst>
                <a:outerShdw blurRad="38100" dist="38100" dir="2700000" algn="tl">
                  <a:srgbClr val="C0C0C0"/>
                </a:outerShdw>
              </a:effectLst>
              <a:latin typeface="Times New Roman" charset="0"/>
              <a:ea typeface="+mn-ea"/>
            </a:endParaRPr>
          </a:p>
          <a:p>
            <a:pPr defTabSz="970114"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既存の顧客データを無駄にしません。また、</a:t>
            </a:r>
            <a:r>
              <a:rPr lang="en-US" altLang="ja-JP" sz="1100" dirty="0">
                <a:solidFill>
                  <a:srgbClr val="800000"/>
                </a:solidFill>
                <a:effectLst>
                  <a:outerShdw blurRad="38100" dist="38100" dir="2700000" algn="tl">
                    <a:srgbClr val="C0C0C0"/>
                  </a:outerShdw>
                </a:effectLst>
                <a:latin typeface="Times New Roman" charset="0"/>
                <a:ea typeface="+mn-ea"/>
              </a:rPr>
              <a:t>CTI</a:t>
            </a:r>
            <a:r>
              <a:rPr lang="ja-JP" altLang="en-US" sz="1100" dirty="0">
                <a:solidFill>
                  <a:srgbClr val="800000"/>
                </a:solidFill>
                <a:effectLst>
                  <a:outerShdw blurRad="38100" dist="38100" dir="2700000" algn="tl">
                    <a:srgbClr val="C0C0C0"/>
                  </a:outerShdw>
                </a:effectLst>
                <a:latin typeface="Times New Roman" charset="0"/>
                <a:ea typeface="+mn-ea"/>
              </a:rPr>
              <a:t>用のデータベースと業務データベースでの二重管理が発生しません。</a:t>
            </a:r>
          </a:p>
        </p:txBody>
      </p:sp>
      <p:pic>
        <p:nvPicPr>
          <p:cNvPr id="16400" name="図 20">
            <a:extLst>
              <a:ext uri="{FF2B5EF4-FFF2-40B4-BE49-F238E27FC236}">
                <a16:creationId xmlns:a16="http://schemas.microsoft.com/office/drawing/2014/main" id="{12A1309A-8CED-4314-AAA8-D6054C3A6C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5925" y="3589338"/>
            <a:ext cx="2016125"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1" name="図 1">
            <a:extLst>
              <a:ext uri="{FF2B5EF4-FFF2-40B4-BE49-F238E27FC236}">
                <a16:creationId xmlns:a16="http://schemas.microsoft.com/office/drawing/2014/main" id="{D4A38544-3781-4777-9F77-3389D8F3A3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2188" y="2682875"/>
            <a:ext cx="2811462"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2" name="図 18">
            <a:extLst>
              <a:ext uri="{FF2B5EF4-FFF2-40B4-BE49-F238E27FC236}">
                <a16:creationId xmlns:a16="http://schemas.microsoft.com/office/drawing/2014/main" id="{469DBD72-D824-49E7-A8F5-8C1E5AF3103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0075" y="5086350"/>
            <a:ext cx="5167313"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a:extLst>
              <a:ext uri="{FF2B5EF4-FFF2-40B4-BE49-F238E27FC236}">
                <a16:creationId xmlns:a16="http://schemas.microsoft.com/office/drawing/2014/main" id="{16BAFCB7-E324-42C9-A14B-5471629FE8C6}"/>
              </a:ext>
            </a:extLst>
          </p:cNvPr>
          <p:cNvSpPr>
            <a:spLocks noGrp="1"/>
          </p:cNvSpPr>
          <p:nvPr>
            <p:ph type="title"/>
          </p:nvPr>
        </p:nvSpPr>
        <p:spPr>
          <a:xfrm>
            <a:off x="342900" y="244475"/>
            <a:ext cx="9217025" cy="504825"/>
          </a:xfrm>
        </p:spPr>
        <p:txBody>
          <a:bodyPr rtlCol="0">
            <a:normAutofit fontScale="90000"/>
          </a:bodyPr>
          <a:lstStyle/>
          <a:p>
            <a:pPr defTabSz="957673" eaLnBrk="1" fontAlgn="auto" hangingPunct="1">
              <a:spcAft>
                <a:spcPts val="0"/>
              </a:spcAft>
              <a:defRPr/>
            </a:pPr>
            <a:r>
              <a:rPr lang="ja-JP" altLang="en-US" dirty="0"/>
              <a:t>アプリケーション連動機能</a:t>
            </a:r>
          </a:p>
        </p:txBody>
      </p:sp>
      <p:sp>
        <p:nvSpPr>
          <p:cNvPr id="18435" name="スライド番号プレースホルダ 16">
            <a:extLst>
              <a:ext uri="{FF2B5EF4-FFF2-40B4-BE49-F238E27FC236}">
                <a16:creationId xmlns:a16="http://schemas.microsoft.com/office/drawing/2014/main" id="{E361F5CF-7888-428E-869E-5CB471A19D4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773245D-D7C8-449D-83C0-08D14C15AA3C}" type="slidenum">
              <a:rPr lang="ja-JP" altLang="en-US" smtClean="0">
                <a:latin typeface="Arial" panose="020B0604020202020204" pitchFamily="34" charset="0"/>
                <a:ea typeface="ＭＳ Ｐゴシック" panose="020B0600070205080204" pitchFamily="50" charset="-128"/>
              </a:rPr>
              <a:pPr/>
              <a:t>7</a:t>
            </a:fld>
            <a:endParaRPr lang="ja-JP" altLang="en-US">
              <a:latin typeface="Arial" panose="020B0604020202020204" pitchFamily="34" charset="0"/>
              <a:ea typeface="ＭＳ Ｐゴシック" panose="020B0600070205080204" pitchFamily="50" charset="-128"/>
            </a:endParaRPr>
          </a:p>
        </p:txBody>
      </p:sp>
      <p:sp>
        <p:nvSpPr>
          <p:cNvPr id="18436" name="Line 1027">
            <a:extLst>
              <a:ext uri="{FF2B5EF4-FFF2-40B4-BE49-F238E27FC236}">
                <a16:creationId xmlns:a16="http://schemas.microsoft.com/office/drawing/2014/main" id="{7A900D30-3FC6-437A-BDBE-BB0F41F8D52D}"/>
              </a:ext>
            </a:extLst>
          </p:cNvPr>
          <p:cNvSpPr>
            <a:spLocks noChangeShapeType="1"/>
          </p:cNvSpPr>
          <p:nvPr/>
        </p:nvSpPr>
        <p:spPr bwMode="auto">
          <a:xfrm>
            <a:off x="685800" y="1485900"/>
            <a:ext cx="8597900" cy="0"/>
          </a:xfrm>
          <a:prstGeom prst="line">
            <a:avLst/>
          </a:prstGeom>
          <a:noFill/>
          <a:ln w="9525">
            <a:solidFill>
              <a:srgbClr val="B68116"/>
            </a:solidFill>
            <a:round/>
            <a:headEnd/>
            <a:tailEnd/>
          </a:ln>
          <a:effectLst>
            <a:prstShdw prst="shdw17" dist="17961" dir="2700000">
              <a:srgbClr val="6D4D0D"/>
            </a:prstShdw>
          </a:effectLst>
          <a:extLst>
            <a:ext uri="{909E8E84-426E-40DD-AFC4-6F175D3DCCD1}">
              <a14:hiddenFill xmlns:a14="http://schemas.microsoft.com/office/drawing/2010/main">
                <a:noFill/>
              </a14:hiddenFill>
            </a:ext>
          </a:extLst>
        </p:spPr>
        <p:txBody>
          <a:bodyPr lIns="91427" tIns="45714" rIns="91427" bIns="45714"/>
          <a:lstStyle/>
          <a:p>
            <a:endParaRPr lang="ja-JP" altLang="en-US"/>
          </a:p>
        </p:txBody>
      </p:sp>
      <p:sp>
        <p:nvSpPr>
          <p:cNvPr id="4" name="Text Box 1028">
            <a:extLst>
              <a:ext uri="{FF2B5EF4-FFF2-40B4-BE49-F238E27FC236}">
                <a16:creationId xmlns:a16="http://schemas.microsoft.com/office/drawing/2014/main" id="{7273BB3C-5E67-441F-8E34-682C60F05236}"/>
              </a:ext>
            </a:extLst>
          </p:cNvPr>
          <p:cNvSpPr txBox="1">
            <a:spLocks noChangeArrowheads="1"/>
          </p:cNvSpPr>
          <p:nvPr/>
        </p:nvSpPr>
        <p:spPr bwMode="auto">
          <a:xfrm>
            <a:off x="827088" y="982663"/>
            <a:ext cx="7366000" cy="430212"/>
          </a:xfrm>
          <a:prstGeom prst="rect">
            <a:avLst/>
          </a:prstGeom>
          <a:noFill/>
          <a:ln w="9525">
            <a:noFill/>
            <a:miter lim="800000"/>
            <a:headEnd/>
            <a:tailEnd/>
          </a:ln>
          <a:effectLst>
            <a:prstShdw prst="shdw17" dist="17961" dir="2700000">
              <a:srgbClr val="FFFFCC">
                <a:gamma/>
                <a:shade val="60000"/>
                <a:invGamma/>
              </a:srgbClr>
            </a:prstShdw>
          </a:effectLst>
        </p:spPr>
        <p:txBody>
          <a:bodyPr wrap="none" lIns="91427" tIns="45714" rIns="91427" bIns="45714">
            <a:spAutoFit/>
          </a:bodyPr>
          <a:lstStyle/>
          <a:p>
            <a:pPr defTabSz="970050"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見え</a:t>
            </a:r>
            <a:r>
              <a:rPr lang="en-US" altLang="ja-JP" sz="1100" dirty="0">
                <a:solidFill>
                  <a:srgbClr val="800000"/>
                </a:solidFill>
                <a:effectLst>
                  <a:outerShdw blurRad="38100" dist="38100" dir="2700000" algn="tl">
                    <a:srgbClr val="C0C0C0"/>
                  </a:outerShdw>
                </a:effectLst>
                <a:latin typeface="Times New Roman" charset="0"/>
                <a:ea typeface="+mn-ea"/>
              </a:rPr>
              <a:t>TEL</a:t>
            </a:r>
            <a:r>
              <a:rPr lang="ja-JP" altLang="en-US" sz="1100" dirty="0">
                <a:solidFill>
                  <a:srgbClr val="800000"/>
                </a:solidFill>
                <a:effectLst>
                  <a:outerShdw blurRad="38100" dist="38100" dir="2700000" algn="tl">
                    <a:srgbClr val="C0C0C0"/>
                  </a:outerShdw>
                </a:effectLst>
                <a:latin typeface="Times New Roman" charset="0"/>
                <a:ea typeface="+mn-ea"/>
              </a:rPr>
              <a:t>君の連携機能を使用すれば、今お使いの業務アプリケーションにかんたんに</a:t>
            </a:r>
            <a:r>
              <a:rPr lang="en-US" altLang="ja-JP" sz="1100" dirty="0">
                <a:solidFill>
                  <a:srgbClr val="800000"/>
                </a:solidFill>
                <a:effectLst>
                  <a:outerShdw blurRad="38100" dist="38100" dir="2700000" algn="tl">
                    <a:srgbClr val="C0C0C0"/>
                  </a:outerShdw>
                </a:effectLst>
                <a:latin typeface="Times New Roman" charset="0"/>
                <a:ea typeface="+mn-ea"/>
              </a:rPr>
              <a:t>CTI</a:t>
            </a:r>
            <a:r>
              <a:rPr lang="ja-JP" altLang="en-US" sz="1100" dirty="0">
                <a:solidFill>
                  <a:srgbClr val="800000"/>
                </a:solidFill>
                <a:effectLst>
                  <a:outerShdw blurRad="38100" dist="38100" dir="2700000" algn="tl">
                    <a:srgbClr val="C0C0C0"/>
                  </a:outerShdw>
                </a:effectLst>
                <a:latin typeface="Times New Roman" charset="0"/>
                <a:ea typeface="+mn-ea"/>
              </a:rPr>
              <a:t>機能を組み込むことができます。</a:t>
            </a:r>
          </a:p>
          <a:p>
            <a:pPr defTabSz="970050"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また、見え</a:t>
            </a:r>
            <a:r>
              <a:rPr lang="en-US" altLang="ja-JP" sz="1100" dirty="0">
                <a:solidFill>
                  <a:srgbClr val="800000"/>
                </a:solidFill>
                <a:effectLst>
                  <a:outerShdw blurRad="38100" dist="38100" dir="2700000" algn="tl">
                    <a:srgbClr val="C0C0C0"/>
                  </a:outerShdw>
                </a:effectLst>
                <a:latin typeface="Times New Roman" charset="0"/>
                <a:ea typeface="+mn-ea"/>
              </a:rPr>
              <a:t>TEL</a:t>
            </a:r>
            <a:r>
              <a:rPr lang="ja-JP" altLang="en-US" sz="1100" dirty="0">
                <a:solidFill>
                  <a:srgbClr val="800000"/>
                </a:solidFill>
                <a:effectLst>
                  <a:outerShdw blurRad="38100" dist="38100" dir="2700000" algn="tl">
                    <a:srgbClr val="C0C0C0"/>
                  </a:outerShdw>
                </a:effectLst>
                <a:latin typeface="Times New Roman" charset="0"/>
                <a:ea typeface="+mn-ea"/>
              </a:rPr>
              <a:t>君を</a:t>
            </a:r>
            <a:r>
              <a:rPr lang="en-US" altLang="ja-JP" sz="1100" dirty="0">
                <a:solidFill>
                  <a:srgbClr val="800000"/>
                </a:solidFill>
                <a:effectLst>
                  <a:outerShdw blurRad="38100" dist="38100" dir="2700000" algn="tl">
                    <a:srgbClr val="C0C0C0"/>
                  </a:outerShdw>
                </a:effectLst>
                <a:latin typeface="Times New Roman" charset="0"/>
                <a:ea typeface="+mn-ea"/>
              </a:rPr>
              <a:t>CTI</a:t>
            </a:r>
            <a:r>
              <a:rPr lang="ja-JP" altLang="en-US" sz="1100" dirty="0">
                <a:solidFill>
                  <a:srgbClr val="800000"/>
                </a:solidFill>
                <a:effectLst>
                  <a:outerShdw blurRad="38100" dist="38100" dir="2700000" algn="tl">
                    <a:srgbClr val="C0C0C0"/>
                  </a:outerShdw>
                </a:effectLst>
                <a:latin typeface="Times New Roman" charset="0"/>
                <a:ea typeface="+mn-ea"/>
              </a:rPr>
              <a:t>エンジンとして使用してパッケージソフトを販売していただくことも可能です。</a:t>
            </a:r>
          </a:p>
        </p:txBody>
      </p:sp>
      <p:sp>
        <p:nvSpPr>
          <p:cNvPr id="18438" name="Text Box 1035">
            <a:extLst>
              <a:ext uri="{FF2B5EF4-FFF2-40B4-BE49-F238E27FC236}">
                <a16:creationId xmlns:a16="http://schemas.microsoft.com/office/drawing/2014/main" id="{C6F11A3F-34BE-452D-A469-6E5A96449E8B}"/>
              </a:ext>
            </a:extLst>
          </p:cNvPr>
          <p:cNvSpPr txBox="1">
            <a:spLocks noChangeArrowheads="1"/>
          </p:cNvSpPr>
          <p:nvPr/>
        </p:nvSpPr>
        <p:spPr bwMode="auto">
          <a:xfrm>
            <a:off x="919163" y="1630363"/>
            <a:ext cx="8021637"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spAutoFit/>
          </a:bodyPr>
          <a:lstStyle/>
          <a:p>
            <a:pPr eaLnBrk="1" hangingPunct="1"/>
            <a:r>
              <a:rPr lang="ja-JP" altLang="en-US" sz="1000">
                <a:latin typeface="Calibri" panose="020F0502020204030204" pitchFamily="34" charset="0"/>
              </a:rPr>
              <a:t>見え</a:t>
            </a:r>
            <a:r>
              <a:rPr lang="en-US" altLang="ja-JP" sz="1000">
                <a:latin typeface="Calibri" panose="020F0502020204030204" pitchFamily="34" charset="0"/>
              </a:rPr>
              <a:t>TEL</a:t>
            </a:r>
            <a:r>
              <a:rPr lang="ja-JP" altLang="en-US" sz="1000">
                <a:latin typeface="Calibri" panose="020F0502020204030204" pitchFamily="34" charset="0"/>
              </a:rPr>
              <a:t>君クライアントから業務アプリケーションに</a:t>
            </a:r>
            <a:r>
              <a:rPr lang="en-US" altLang="ja-JP" sz="1000">
                <a:latin typeface="Calibri" panose="020F0502020204030204" pitchFamily="34" charset="0"/>
              </a:rPr>
              <a:t>CTI</a:t>
            </a:r>
            <a:r>
              <a:rPr lang="ja-JP" altLang="en-US" sz="1000">
                <a:latin typeface="Calibri" panose="020F0502020204030204" pitchFamily="34" charset="0"/>
              </a:rPr>
              <a:t>情報（電話番号やデータベースから取得した情報）を受け渡す機能を搭載しています。</a:t>
            </a:r>
          </a:p>
          <a:p>
            <a:pPr eaLnBrk="1" hangingPunct="1"/>
            <a:r>
              <a:rPr lang="ja-JP" altLang="en-US" sz="1000">
                <a:latin typeface="Calibri" panose="020F0502020204030204" pitchFamily="34" charset="0"/>
              </a:rPr>
              <a:t>見え</a:t>
            </a:r>
            <a:r>
              <a:rPr lang="en-US" altLang="ja-JP" sz="1000">
                <a:latin typeface="Calibri" panose="020F0502020204030204" pitchFamily="34" charset="0"/>
              </a:rPr>
              <a:t>TEL</a:t>
            </a:r>
            <a:r>
              <a:rPr lang="ja-JP" altLang="en-US" sz="1000">
                <a:latin typeface="Calibri" panose="020F0502020204030204" pitchFamily="34" charset="0"/>
              </a:rPr>
              <a:t>君の提供する４つの連動方法で業務アプリケーションをかんたんに</a:t>
            </a:r>
            <a:r>
              <a:rPr lang="en-US" altLang="ja-JP" sz="1000">
                <a:latin typeface="Calibri" panose="020F0502020204030204" pitchFamily="34" charset="0"/>
              </a:rPr>
              <a:t>CTI</a:t>
            </a:r>
            <a:r>
              <a:rPr lang="ja-JP" altLang="en-US" sz="1000">
                <a:latin typeface="Calibri" panose="020F0502020204030204" pitchFamily="34" charset="0"/>
              </a:rPr>
              <a:t>連動します。</a:t>
            </a:r>
            <a:endParaRPr lang="ja-JP" altLang="en-US" sz="800">
              <a:latin typeface="Calibri" panose="020F0502020204030204" pitchFamily="34" charset="0"/>
            </a:endParaRPr>
          </a:p>
        </p:txBody>
      </p:sp>
      <p:pic>
        <p:nvPicPr>
          <p:cNvPr id="18439" name="Picture 1039">
            <a:extLst>
              <a:ext uri="{FF2B5EF4-FFF2-40B4-BE49-F238E27FC236}">
                <a16:creationId xmlns:a16="http://schemas.microsoft.com/office/drawing/2014/main" id="{9CB50AE9-C052-4BC8-A6D6-B0AAEE0370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3938" y="5013325"/>
            <a:ext cx="115411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pic>
        <p:nvPicPr>
          <p:cNvPr id="18440" name="Picture 1045" descr="C:\Documents and Settings\taka.SUCC\Application Data\Microsoft\Media Catalog\Downloaded Clips\cl0\HH01132_.wmf">
            <a:extLst>
              <a:ext uri="{FF2B5EF4-FFF2-40B4-BE49-F238E27FC236}">
                <a16:creationId xmlns:a16="http://schemas.microsoft.com/office/drawing/2014/main" id="{6E72A30F-6B03-4EBA-8568-791A0FF855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4163" y="4654550"/>
            <a:ext cx="1250950"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1" name="Picture 1047" descr="C:\Documents and Settings\taka.SUCC\Application Data\Microsoft\Media Catalog\Downloaded Clips\cl5f\j0237831.wmf">
            <a:extLst>
              <a:ext uri="{FF2B5EF4-FFF2-40B4-BE49-F238E27FC236}">
                <a16:creationId xmlns:a16="http://schemas.microsoft.com/office/drawing/2014/main" id="{B7741D60-E155-4EE5-A453-F481D6C944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24888" y="917575"/>
            <a:ext cx="828675"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2" name="Text Box 1036">
            <a:extLst>
              <a:ext uri="{FF2B5EF4-FFF2-40B4-BE49-F238E27FC236}">
                <a16:creationId xmlns:a16="http://schemas.microsoft.com/office/drawing/2014/main" id="{278E2EF3-DCD9-421A-B333-D6B79992BB15}"/>
              </a:ext>
            </a:extLst>
          </p:cNvPr>
          <p:cNvSpPr txBox="1">
            <a:spLocks noChangeArrowheads="1"/>
          </p:cNvSpPr>
          <p:nvPr/>
        </p:nvSpPr>
        <p:spPr bwMode="auto">
          <a:xfrm>
            <a:off x="919163" y="2205038"/>
            <a:ext cx="48117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1427" tIns="45714" rIns="91427" bIns="45714">
            <a:spAutoFit/>
          </a:bodyPr>
          <a:lstStyle/>
          <a:p>
            <a:pPr eaLnBrk="1" hangingPunct="1"/>
            <a:r>
              <a:rPr lang="en-US" altLang="ja-JP" sz="800">
                <a:latin typeface="Calibri" panose="020F0502020204030204" pitchFamily="34" charset="0"/>
              </a:rPr>
              <a:t>※</a:t>
            </a:r>
            <a:r>
              <a:rPr lang="ja-JP" altLang="en-US" sz="800">
                <a:latin typeface="Calibri" panose="020F0502020204030204" pitchFamily="34" charset="0"/>
              </a:rPr>
              <a:t>業務アプリケーション側で</a:t>
            </a:r>
            <a:r>
              <a:rPr lang="en-US" altLang="ja-JP" sz="800">
                <a:latin typeface="Calibri" panose="020F0502020204030204" pitchFamily="34" charset="0"/>
              </a:rPr>
              <a:t>CTI</a:t>
            </a:r>
            <a:r>
              <a:rPr lang="ja-JP" altLang="en-US" sz="800">
                <a:latin typeface="Calibri" panose="020F0502020204030204" pitchFamily="34" charset="0"/>
              </a:rPr>
              <a:t>情報を受け取っていただく必要があります。</a:t>
            </a:r>
          </a:p>
        </p:txBody>
      </p:sp>
      <p:sp>
        <p:nvSpPr>
          <p:cNvPr id="19" name="Text Box 8">
            <a:extLst>
              <a:ext uri="{FF2B5EF4-FFF2-40B4-BE49-F238E27FC236}">
                <a16:creationId xmlns:a16="http://schemas.microsoft.com/office/drawing/2014/main" id="{A637A35D-F5DD-49E8-8430-24044183CB93}"/>
              </a:ext>
            </a:extLst>
          </p:cNvPr>
          <p:cNvSpPr txBox="1">
            <a:spLocks noChangeArrowheads="1"/>
          </p:cNvSpPr>
          <p:nvPr/>
        </p:nvSpPr>
        <p:spPr bwMode="auto">
          <a:xfrm>
            <a:off x="919163" y="2493963"/>
            <a:ext cx="4811712"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・プログラム起動</a:t>
            </a:r>
          </a:p>
        </p:txBody>
      </p:sp>
      <p:sp>
        <p:nvSpPr>
          <p:cNvPr id="20" name="Text Box 8">
            <a:extLst>
              <a:ext uri="{FF2B5EF4-FFF2-40B4-BE49-F238E27FC236}">
                <a16:creationId xmlns:a16="http://schemas.microsoft.com/office/drawing/2014/main" id="{BA29048F-0A48-419B-9198-E3E6AE66078E}"/>
              </a:ext>
            </a:extLst>
          </p:cNvPr>
          <p:cNvSpPr txBox="1">
            <a:spLocks noChangeArrowheads="1"/>
          </p:cNvSpPr>
          <p:nvPr/>
        </p:nvSpPr>
        <p:spPr bwMode="auto">
          <a:xfrm>
            <a:off x="919163" y="3389313"/>
            <a:ext cx="4811712"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・インタフェースファイル連動</a:t>
            </a:r>
          </a:p>
        </p:txBody>
      </p:sp>
      <p:sp>
        <p:nvSpPr>
          <p:cNvPr id="21" name="Text Box 8">
            <a:extLst>
              <a:ext uri="{FF2B5EF4-FFF2-40B4-BE49-F238E27FC236}">
                <a16:creationId xmlns:a16="http://schemas.microsoft.com/office/drawing/2014/main" id="{8184D491-201C-4BB1-94D9-7BF1040B33FF}"/>
              </a:ext>
            </a:extLst>
          </p:cNvPr>
          <p:cNvSpPr txBox="1">
            <a:spLocks noChangeArrowheads="1"/>
          </p:cNvSpPr>
          <p:nvPr/>
        </p:nvSpPr>
        <p:spPr bwMode="auto">
          <a:xfrm>
            <a:off x="919163" y="4325938"/>
            <a:ext cx="4811712"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・イントラネット連動</a:t>
            </a:r>
          </a:p>
        </p:txBody>
      </p:sp>
      <p:sp>
        <p:nvSpPr>
          <p:cNvPr id="22" name="Text Box 8">
            <a:extLst>
              <a:ext uri="{FF2B5EF4-FFF2-40B4-BE49-F238E27FC236}">
                <a16:creationId xmlns:a16="http://schemas.microsoft.com/office/drawing/2014/main" id="{D1356C4B-8D5A-45BC-B112-7BBA46F3BCEC}"/>
              </a:ext>
            </a:extLst>
          </p:cNvPr>
          <p:cNvSpPr txBox="1">
            <a:spLocks noChangeArrowheads="1"/>
          </p:cNvSpPr>
          <p:nvPr/>
        </p:nvSpPr>
        <p:spPr bwMode="auto">
          <a:xfrm>
            <a:off x="919163" y="5272088"/>
            <a:ext cx="4811712" cy="246062"/>
          </a:xfrm>
          <a:prstGeom prst="rect">
            <a:avLst/>
          </a:prstGeom>
          <a:noFill/>
          <a:ln w="25400">
            <a:noFill/>
            <a:miter lim="800000"/>
            <a:headEnd/>
            <a:tailEnd/>
          </a:ln>
          <a:effectLst/>
        </p:spPr>
        <p:txBody>
          <a:bodyPr lIns="91427" tIns="45714" rIns="91427" bIns="45714">
            <a:spAutoFit/>
          </a:bodyPr>
          <a:lstStyle/>
          <a:p>
            <a:pPr defTabSz="970050"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・クリップボード連動</a:t>
            </a:r>
          </a:p>
        </p:txBody>
      </p:sp>
      <p:sp>
        <p:nvSpPr>
          <p:cNvPr id="23" name="Text Box 1028">
            <a:extLst>
              <a:ext uri="{FF2B5EF4-FFF2-40B4-BE49-F238E27FC236}">
                <a16:creationId xmlns:a16="http://schemas.microsoft.com/office/drawing/2014/main" id="{5475095A-6361-45A1-8E9B-8FFBAE4DE1C6}"/>
              </a:ext>
            </a:extLst>
          </p:cNvPr>
          <p:cNvSpPr txBox="1">
            <a:spLocks noChangeArrowheads="1"/>
          </p:cNvSpPr>
          <p:nvPr/>
        </p:nvSpPr>
        <p:spPr bwMode="auto">
          <a:xfrm>
            <a:off x="1146175" y="2741613"/>
            <a:ext cx="6254750" cy="554037"/>
          </a:xfrm>
          <a:prstGeom prst="rect">
            <a:avLst/>
          </a:prstGeom>
          <a:noFill/>
          <a:ln w="9525">
            <a:noFill/>
            <a:miter lim="800000"/>
            <a:headEnd/>
            <a:tailEnd/>
          </a:ln>
          <a:effectLst>
            <a:prstShdw prst="shdw17" dist="17961" dir="2700000">
              <a:srgbClr val="FFFFCC">
                <a:gamma/>
                <a:shade val="60000"/>
                <a:invGamma/>
              </a:srgbClr>
            </a:prstShdw>
          </a:effectLst>
        </p:spPr>
        <p:txBody>
          <a:bodyPr lIns="91433" tIns="45717" rIns="91433" bIns="45717">
            <a:spAutoFit/>
          </a:bodyPr>
          <a:lstStyle/>
          <a:p>
            <a:pPr defTabSz="970114" eaLnBrk="1" hangingPunct="1">
              <a:spcBef>
                <a:spcPts val="0"/>
              </a:spcBef>
              <a:spcAft>
                <a:spcPts val="0"/>
              </a:spcAft>
              <a:defRPr/>
            </a:pPr>
            <a:r>
              <a:rPr lang="ja-JP" altLang="en-US" sz="1000" dirty="0">
                <a:latin typeface="Times New Roman" charset="0"/>
                <a:ea typeface="+mn-ea"/>
              </a:rPr>
              <a:t>指定されたプログラムを起動する機能です。引数として電話番号などの電話番号情報を引き渡すことが可能です。</a:t>
            </a:r>
            <a:endParaRPr lang="en-US" altLang="ja-JP" sz="1000" dirty="0">
              <a:latin typeface="Times New Roman" charset="0"/>
              <a:ea typeface="+mn-ea"/>
            </a:endParaRPr>
          </a:p>
          <a:p>
            <a:pPr defTabSz="970114" eaLnBrk="1" hangingPunct="1">
              <a:spcBef>
                <a:spcPts val="0"/>
              </a:spcBef>
              <a:spcAft>
                <a:spcPts val="0"/>
              </a:spcAft>
              <a:defRPr/>
            </a:pPr>
            <a:r>
              <a:rPr lang="ja-JP" altLang="en-US" sz="1000" dirty="0">
                <a:latin typeface="Times New Roman" charset="0"/>
                <a:ea typeface="+mn-ea"/>
              </a:rPr>
              <a:t>電話対応ごとに業務プログラムを立ち上げるような運用に最適です。</a:t>
            </a:r>
            <a:endParaRPr lang="en-US" altLang="ja-JP" sz="1000" dirty="0">
              <a:latin typeface="Times New Roman" charset="0"/>
              <a:ea typeface="+mn-ea"/>
            </a:endParaRPr>
          </a:p>
          <a:p>
            <a:pPr defTabSz="970114" eaLnBrk="1" hangingPunct="1">
              <a:spcBef>
                <a:spcPts val="0"/>
              </a:spcBef>
              <a:spcAft>
                <a:spcPts val="0"/>
              </a:spcAft>
              <a:defRPr/>
            </a:pPr>
            <a:r>
              <a:rPr lang="ja-JP" altLang="en-US" sz="1000" dirty="0">
                <a:latin typeface="Times New Roman" charset="0"/>
                <a:ea typeface="+mn-ea"/>
              </a:rPr>
              <a:t>データベースに登録がある場合とない場合の二通りの設定可能です。</a:t>
            </a:r>
            <a:endParaRPr lang="en-US" altLang="ja-JP" sz="1000" dirty="0">
              <a:latin typeface="Times New Roman" charset="0"/>
              <a:ea typeface="+mn-ea"/>
            </a:endParaRPr>
          </a:p>
        </p:txBody>
      </p:sp>
      <p:sp>
        <p:nvSpPr>
          <p:cNvPr id="24" name="Text Box 1028">
            <a:extLst>
              <a:ext uri="{FF2B5EF4-FFF2-40B4-BE49-F238E27FC236}">
                <a16:creationId xmlns:a16="http://schemas.microsoft.com/office/drawing/2014/main" id="{3E76D050-AE77-4C94-A948-9D7AF004E642}"/>
              </a:ext>
            </a:extLst>
          </p:cNvPr>
          <p:cNvSpPr txBox="1">
            <a:spLocks noChangeArrowheads="1"/>
          </p:cNvSpPr>
          <p:nvPr/>
        </p:nvSpPr>
        <p:spPr bwMode="auto">
          <a:xfrm>
            <a:off x="1146175" y="3667125"/>
            <a:ext cx="4200525" cy="554038"/>
          </a:xfrm>
          <a:prstGeom prst="rect">
            <a:avLst/>
          </a:prstGeom>
          <a:noFill/>
          <a:ln w="9525">
            <a:noFill/>
            <a:miter lim="800000"/>
            <a:headEnd/>
            <a:tailEnd/>
          </a:ln>
          <a:effectLst>
            <a:prstShdw prst="shdw17" dist="17961" dir="2700000">
              <a:srgbClr val="FFFFCC">
                <a:gamma/>
                <a:shade val="60000"/>
                <a:invGamma/>
              </a:srgbClr>
            </a:prstShdw>
          </a:effectLst>
        </p:spPr>
        <p:txBody>
          <a:bodyPr wrap="none" lIns="91433" tIns="45717" rIns="91433" bIns="45717">
            <a:spAutoFit/>
          </a:bodyPr>
          <a:lstStyle/>
          <a:p>
            <a:pPr defTabSz="970114" eaLnBrk="1" hangingPunct="1">
              <a:spcBef>
                <a:spcPts val="0"/>
              </a:spcBef>
              <a:spcAft>
                <a:spcPts val="0"/>
              </a:spcAft>
              <a:defRPr/>
            </a:pPr>
            <a:r>
              <a:rPr lang="en-US" altLang="ja-JP" sz="1000" dirty="0">
                <a:latin typeface="Times New Roman" charset="0"/>
                <a:ea typeface="+mn-ea"/>
              </a:rPr>
              <a:t>CTI</a:t>
            </a:r>
            <a:r>
              <a:rPr lang="ja-JP" altLang="en-US" sz="1000" dirty="0">
                <a:latin typeface="Times New Roman" charset="0"/>
                <a:ea typeface="+mn-ea"/>
              </a:rPr>
              <a:t>情報の記載されたテキストファイルを作成します。</a:t>
            </a:r>
            <a:endParaRPr lang="en-US" altLang="ja-JP" sz="1000" dirty="0">
              <a:latin typeface="Times New Roman" charset="0"/>
              <a:ea typeface="+mn-ea"/>
            </a:endParaRPr>
          </a:p>
          <a:p>
            <a:pPr defTabSz="970114" eaLnBrk="1" hangingPunct="1">
              <a:spcBef>
                <a:spcPts val="0"/>
              </a:spcBef>
              <a:spcAft>
                <a:spcPts val="0"/>
              </a:spcAft>
              <a:defRPr/>
            </a:pPr>
            <a:r>
              <a:rPr lang="ja-JP" altLang="en-US" sz="1000" dirty="0">
                <a:latin typeface="Times New Roman" charset="0"/>
                <a:ea typeface="+mn-ea"/>
              </a:rPr>
              <a:t>業務プログラムを普段から起動したままにする運用に最適です。</a:t>
            </a:r>
            <a:endParaRPr lang="en-US" altLang="ja-JP" sz="1000" dirty="0">
              <a:latin typeface="Times New Roman" charset="0"/>
              <a:ea typeface="+mn-ea"/>
            </a:endParaRPr>
          </a:p>
          <a:p>
            <a:pPr defTabSz="970114" eaLnBrk="1" hangingPunct="1">
              <a:spcBef>
                <a:spcPts val="0"/>
              </a:spcBef>
              <a:spcAft>
                <a:spcPts val="0"/>
              </a:spcAft>
              <a:defRPr/>
            </a:pPr>
            <a:r>
              <a:rPr lang="ja-JP" altLang="en-US" sz="1000" dirty="0">
                <a:latin typeface="Times New Roman" charset="0"/>
                <a:ea typeface="+mn-ea"/>
              </a:rPr>
              <a:t>業務アプリ側から、作成される連動ファイルを監視して頂く必要があります。</a:t>
            </a:r>
            <a:endParaRPr lang="en-US" altLang="ja-JP" sz="1000" dirty="0">
              <a:latin typeface="Times New Roman" charset="0"/>
              <a:ea typeface="+mn-ea"/>
            </a:endParaRPr>
          </a:p>
        </p:txBody>
      </p:sp>
      <p:sp>
        <p:nvSpPr>
          <p:cNvPr id="25" name="Text Box 1028">
            <a:extLst>
              <a:ext uri="{FF2B5EF4-FFF2-40B4-BE49-F238E27FC236}">
                <a16:creationId xmlns:a16="http://schemas.microsoft.com/office/drawing/2014/main" id="{38AF586D-E31A-4BA9-B6E5-3159E134825C}"/>
              </a:ext>
            </a:extLst>
          </p:cNvPr>
          <p:cNvSpPr txBox="1">
            <a:spLocks noChangeArrowheads="1"/>
          </p:cNvSpPr>
          <p:nvPr/>
        </p:nvSpPr>
        <p:spPr bwMode="auto">
          <a:xfrm>
            <a:off x="1146175" y="4603750"/>
            <a:ext cx="4597400" cy="554038"/>
          </a:xfrm>
          <a:prstGeom prst="rect">
            <a:avLst/>
          </a:prstGeom>
          <a:noFill/>
          <a:ln w="9525">
            <a:noFill/>
            <a:miter lim="800000"/>
            <a:headEnd/>
            <a:tailEnd/>
          </a:ln>
          <a:effectLst>
            <a:prstShdw prst="shdw17" dist="17961" dir="2700000">
              <a:srgbClr val="FFFFCC">
                <a:gamma/>
                <a:shade val="60000"/>
                <a:invGamma/>
              </a:srgbClr>
            </a:prstShdw>
          </a:effectLst>
        </p:spPr>
        <p:txBody>
          <a:bodyPr wrap="none" lIns="91433" tIns="45717" rIns="91433" bIns="45717">
            <a:spAutoFit/>
          </a:bodyPr>
          <a:lstStyle/>
          <a:p>
            <a:pPr defTabSz="970114" eaLnBrk="1" hangingPunct="1">
              <a:spcBef>
                <a:spcPts val="0"/>
              </a:spcBef>
              <a:spcAft>
                <a:spcPts val="0"/>
              </a:spcAft>
              <a:defRPr/>
            </a:pPr>
            <a:r>
              <a:rPr lang="ja-JP" altLang="en-US" sz="1000" dirty="0">
                <a:latin typeface="Times New Roman" charset="0"/>
                <a:ea typeface="+mn-ea"/>
              </a:rPr>
              <a:t>指定された</a:t>
            </a:r>
            <a:r>
              <a:rPr lang="en-US" altLang="ja-JP" sz="1000" dirty="0">
                <a:latin typeface="Times New Roman" charset="0"/>
                <a:ea typeface="+mn-ea"/>
              </a:rPr>
              <a:t>URL</a:t>
            </a:r>
            <a:r>
              <a:rPr lang="ja-JP" altLang="en-US" sz="1000" dirty="0">
                <a:latin typeface="Times New Roman" charset="0"/>
                <a:ea typeface="+mn-ea"/>
              </a:rPr>
              <a:t>の中に電話番号などの</a:t>
            </a:r>
            <a:r>
              <a:rPr lang="en-US" altLang="ja-JP" sz="1000" dirty="0">
                <a:latin typeface="Times New Roman" charset="0"/>
                <a:ea typeface="+mn-ea"/>
              </a:rPr>
              <a:t>CTI</a:t>
            </a:r>
            <a:r>
              <a:rPr lang="ja-JP" altLang="en-US" sz="1000" dirty="0">
                <a:latin typeface="Times New Roman" charset="0"/>
                <a:ea typeface="+mn-ea"/>
              </a:rPr>
              <a:t>情報を埋め込み、ブラウザで開きます。</a:t>
            </a:r>
            <a:endParaRPr lang="en-US" altLang="ja-JP" sz="1000" dirty="0">
              <a:latin typeface="Times New Roman" charset="0"/>
              <a:ea typeface="+mn-ea"/>
            </a:endParaRPr>
          </a:p>
          <a:p>
            <a:pPr defTabSz="970114" eaLnBrk="1" hangingPunct="1">
              <a:spcBef>
                <a:spcPts val="0"/>
              </a:spcBef>
              <a:spcAft>
                <a:spcPts val="0"/>
              </a:spcAft>
              <a:defRPr/>
            </a:pPr>
            <a:r>
              <a:rPr lang="ja-JP" altLang="en-US" sz="1000" dirty="0">
                <a:latin typeface="Times New Roman" charset="0"/>
                <a:ea typeface="+mn-ea"/>
              </a:rPr>
              <a:t>イントラネット上で動作する顧客管理システム等との連動に最適です。</a:t>
            </a:r>
            <a:endParaRPr lang="en-US" altLang="ja-JP" sz="1000" dirty="0">
              <a:latin typeface="Times New Roman" charset="0"/>
              <a:ea typeface="+mn-ea"/>
            </a:endParaRPr>
          </a:p>
          <a:p>
            <a:pPr defTabSz="970114" eaLnBrk="1" hangingPunct="1">
              <a:spcBef>
                <a:spcPts val="0"/>
              </a:spcBef>
              <a:spcAft>
                <a:spcPts val="0"/>
              </a:spcAft>
              <a:defRPr/>
            </a:pPr>
            <a:r>
              <a:rPr lang="ja-JP" altLang="en-US" sz="1000" dirty="0">
                <a:latin typeface="Times New Roman" charset="0"/>
                <a:ea typeface="ＭＳ Ｐゴシック" charset="-128"/>
              </a:rPr>
              <a:t>データベースに登録がある場合とない場合の二通りの設定が可能です。</a:t>
            </a:r>
            <a:endParaRPr lang="en-US" altLang="ja-JP" sz="1000" dirty="0">
              <a:latin typeface="Times New Roman" charset="0"/>
              <a:ea typeface="+mn-ea"/>
            </a:endParaRPr>
          </a:p>
        </p:txBody>
      </p:sp>
      <p:sp>
        <p:nvSpPr>
          <p:cNvPr id="26" name="Text Box 1028">
            <a:extLst>
              <a:ext uri="{FF2B5EF4-FFF2-40B4-BE49-F238E27FC236}">
                <a16:creationId xmlns:a16="http://schemas.microsoft.com/office/drawing/2014/main" id="{15458EA7-FBC4-4D2F-97C4-1461E4732459}"/>
              </a:ext>
            </a:extLst>
          </p:cNvPr>
          <p:cNvSpPr txBox="1">
            <a:spLocks noChangeArrowheads="1"/>
          </p:cNvSpPr>
          <p:nvPr/>
        </p:nvSpPr>
        <p:spPr bwMode="auto">
          <a:xfrm>
            <a:off x="1146175" y="5548313"/>
            <a:ext cx="4270375" cy="554037"/>
          </a:xfrm>
          <a:prstGeom prst="rect">
            <a:avLst/>
          </a:prstGeom>
          <a:noFill/>
          <a:ln w="9525">
            <a:noFill/>
            <a:miter lim="800000"/>
            <a:headEnd/>
            <a:tailEnd/>
          </a:ln>
          <a:effectLst>
            <a:prstShdw prst="shdw17" dist="17961" dir="2700000">
              <a:srgbClr val="FFFFCC">
                <a:gamma/>
                <a:shade val="60000"/>
                <a:invGamma/>
              </a:srgbClr>
            </a:prstShdw>
          </a:effectLst>
        </p:spPr>
        <p:txBody>
          <a:bodyPr wrap="none" lIns="91433" tIns="45717" rIns="91433" bIns="45717">
            <a:spAutoFit/>
          </a:bodyPr>
          <a:lstStyle/>
          <a:p>
            <a:pPr defTabSz="970114" eaLnBrk="1" hangingPunct="1">
              <a:spcBef>
                <a:spcPts val="0"/>
              </a:spcBef>
              <a:spcAft>
                <a:spcPts val="0"/>
              </a:spcAft>
              <a:defRPr/>
            </a:pPr>
            <a:r>
              <a:rPr lang="ja-JP" altLang="en-US" sz="1000" dirty="0">
                <a:latin typeface="Times New Roman" charset="0"/>
                <a:ea typeface="+mn-ea"/>
              </a:rPr>
              <a:t>電話番号などの</a:t>
            </a:r>
            <a:r>
              <a:rPr lang="en-US" altLang="ja-JP" sz="1000" dirty="0">
                <a:latin typeface="Times New Roman" charset="0"/>
                <a:ea typeface="+mn-ea"/>
              </a:rPr>
              <a:t>CTI</a:t>
            </a:r>
            <a:r>
              <a:rPr lang="ja-JP" altLang="en-US" sz="1000" dirty="0">
                <a:latin typeface="Times New Roman" charset="0"/>
                <a:ea typeface="+mn-ea"/>
              </a:rPr>
              <a:t>情報をクリップボードにコピーします。</a:t>
            </a:r>
            <a:endParaRPr lang="en-US" altLang="ja-JP" sz="1000" dirty="0">
              <a:latin typeface="Times New Roman" charset="0"/>
              <a:ea typeface="+mn-ea"/>
            </a:endParaRPr>
          </a:p>
          <a:p>
            <a:pPr defTabSz="970114" eaLnBrk="1" hangingPunct="1">
              <a:spcBef>
                <a:spcPts val="0"/>
              </a:spcBef>
              <a:spcAft>
                <a:spcPts val="0"/>
              </a:spcAft>
              <a:defRPr/>
            </a:pPr>
            <a:r>
              <a:rPr lang="ja-JP" altLang="en-US" sz="1000" dirty="0">
                <a:latin typeface="Times New Roman" charset="0"/>
                <a:ea typeface="+mn-ea"/>
              </a:rPr>
              <a:t>カスタマイズや作りこみができないシステムとの連動にご利用いただけます。</a:t>
            </a:r>
            <a:endParaRPr lang="en-US" altLang="ja-JP" sz="1000" dirty="0">
              <a:latin typeface="Times New Roman" charset="0"/>
              <a:ea typeface="+mn-ea"/>
            </a:endParaRPr>
          </a:p>
          <a:p>
            <a:pPr defTabSz="970114" eaLnBrk="1" hangingPunct="1">
              <a:spcBef>
                <a:spcPts val="0"/>
              </a:spcBef>
              <a:spcAft>
                <a:spcPts val="0"/>
              </a:spcAft>
              <a:defRPr/>
            </a:pPr>
            <a:r>
              <a:rPr lang="ja-JP" altLang="en-US" sz="1000" dirty="0">
                <a:latin typeface="Times New Roman" charset="0"/>
                <a:ea typeface="ＭＳ Ｐゴシック" charset="-128"/>
              </a:rPr>
              <a:t>データベースに登録がある場合とない場合の二通りの設定が可能です。</a:t>
            </a:r>
            <a:endParaRPr lang="en-US" altLang="ja-JP" sz="1000" dirty="0">
              <a:latin typeface="Times New Roman" charset="0"/>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タイトル 1">
            <a:extLst>
              <a:ext uri="{FF2B5EF4-FFF2-40B4-BE49-F238E27FC236}">
                <a16:creationId xmlns:a16="http://schemas.microsoft.com/office/drawing/2014/main" id="{4F45778C-C3DF-438E-B944-62EFE8498158}"/>
              </a:ext>
            </a:extLst>
          </p:cNvPr>
          <p:cNvSpPr>
            <a:spLocks noGrp="1"/>
          </p:cNvSpPr>
          <p:nvPr>
            <p:ph type="title"/>
          </p:nvPr>
        </p:nvSpPr>
        <p:spPr>
          <a:xfrm>
            <a:off x="342900" y="244475"/>
            <a:ext cx="9217025" cy="504825"/>
          </a:xfrm>
        </p:spPr>
        <p:txBody>
          <a:bodyPr rtlCol="0">
            <a:normAutofit fontScale="90000"/>
          </a:bodyPr>
          <a:lstStyle/>
          <a:p>
            <a:pPr defTabSz="957673" eaLnBrk="1" fontAlgn="auto" hangingPunct="1">
              <a:spcAft>
                <a:spcPts val="0"/>
              </a:spcAft>
              <a:defRPr/>
            </a:pPr>
            <a:r>
              <a:rPr lang="en-US" altLang="ja-JP" dirty="0"/>
              <a:t>CTI</a:t>
            </a:r>
            <a:r>
              <a:rPr lang="ja-JP" altLang="en-US" dirty="0"/>
              <a:t>かんたん受付の機能 </a:t>
            </a:r>
            <a:r>
              <a:rPr lang="en-US" altLang="ja-JP" sz="1600" dirty="0"/>
              <a:t>( 1 / 2 )</a:t>
            </a:r>
            <a:endParaRPr lang="ja-JP" altLang="en-US" sz="1600" dirty="0"/>
          </a:p>
        </p:txBody>
      </p:sp>
      <p:sp>
        <p:nvSpPr>
          <p:cNvPr id="20483" name="スライド番号プレースホルダ 18">
            <a:extLst>
              <a:ext uri="{FF2B5EF4-FFF2-40B4-BE49-F238E27FC236}">
                <a16:creationId xmlns:a16="http://schemas.microsoft.com/office/drawing/2014/main" id="{E433C9CB-D638-4C3D-9A99-9D0AE8C902A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8064F86-0072-461D-8D82-8B8E661E2498}" type="slidenum">
              <a:rPr lang="ja-JP" altLang="en-US" smtClean="0">
                <a:latin typeface="Arial" panose="020B0604020202020204" pitchFamily="34" charset="0"/>
                <a:ea typeface="ＭＳ Ｐゴシック" panose="020B0600070205080204" pitchFamily="50" charset="-128"/>
              </a:rPr>
              <a:pPr/>
              <a:t>8</a:t>
            </a:fld>
            <a:endParaRPr lang="ja-JP" altLang="en-US">
              <a:latin typeface="Arial" panose="020B0604020202020204" pitchFamily="34" charset="0"/>
              <a:ea typeface="ＭＳ Ｐゴシック" panose="020B0600070205080204" pitchFamily="50" charset="-128"/>
            </a:endParaRPr>
          </a:p>
        </p:txBody>
      </p:sp>
      <p:sp>
        <p:nvSpPr>
          <p:cNvPr id="20484" name="Line 3">
            <a:extLst>
              <a:ext uri="{FF2B5EF4-FFF2-40B4-BE49-F238E27FC236}">
                <a16:creationId xmlns:a16="http://schemas.microsoft.com/office/drawing/2014/main" id="{630F697D-C1E4-4FF0-A4DE-A245740D5EAC}"/>
              </a:ext>
            </a:extLst>
          </p:cNvPr>
          <p:cNvSpPr>
            <a:spLocks noChangeShapeType="1"/>
          </p:cNvSpPr>
          <p:nvPr/>
        </p:nvSpPr>
        <p:spPr bwMode="auto">
          <a:xfrm>
            <a:off x="619125" y="1492250"/>
            <a:ext cx="8597900" cy="0"/>
          </a:xfrm>
          <a:prstGeom prst="line">
            <a:avLst/>
          </a:prstGeom>
          <a:noFill/>
          <a:ln w="9525">
            <a:solidFill>
              <a:srgbClr val="B68116"/>
            </a:solidFill>
            <a:round/>
            <a:headEnd/>
            <a:tailEnd/>
          </a:ln>
          <a:effectLst>
            <a:prstShdw prst="shdw17" dist="17961" dir="2700000">
              <a:srgbClr val="6D4D0D"/>
            </a:prstShdw>
          </a:effectLst>
          <a:extLst>
            <a:ext uri="{909E8E84-426E-40DD-AFC4-6F175D3DCCD1}">
              <a14:hiddenFill xmlns:a14="http://schemas.microsoft.com/office/drawing/2010/main">
                <a:noFill/>
              </a14:hiddenFill>
            </a:ext>
          </a:extLst>
        </p:spPr>
        <p:txBody>
          <a:bodyPr lIns="91433" tIns="45717" rIns="91433" bIns="45717"/>
          <a:lstStyle/>
          <a:p>
            <a:endParaRPr lang="ja-JP" altLang="en-US"/>
          </a:p>
        </p:txBody>
      </p:sp>
      <p:sp>
        <p:nvSpPr>
          <p:cNvPr id="6" name="Text Box 4">
            <a:extLst>
              <a:ext uri="{FF2B5EF4-FFF2-40B4-BE49-F238E27FC236}">
                <a16:creationId xmlns:a16="http://schemas.microsoft.com/office/drawing/2014/main" id="{64D8AD58-82A2-4D3C-935A-4858B2B83E09}"/>
              </a:ext>
            </a:extLst>
          </p:cNvPr>
          <p:cNvSpPr txBox="1">
            <a:spLocks noChangeArrowheads="1"/>
          </p:cNvSpPr>
          <p:nvPr/>
        </p:nvSpPr>
        <p:spPr bwMode="auto">
          <a:xfrm>
            <a:off x="827088" y="982663"/>
            <a:ext cx="6573837" cy="430212"/>
          </a:xfrm>
          <a:prstGeom prst="rect">
            <a:avLst/>
          </a:prstGeom>
          <a:noFill/>
          <a:ln w="9525">
            <a:noFill/>
            <a:miter lim="800000"/>
            <a:headEnd/>
            <a:tailEnd/>
          </a:ln>
          <a:effectLst>
            <a:prstShdw prst="shdw17" dist="17961" dir="2700000">
              <a:srgbClr val="FFFFCC">
                <a:gamma/>
                <a:shade val="60000"/>
                <a:invGamma/>
              </a:srgbClr>
            </a:prstShdw>
          </a:effectLst>
        </p:spPr>
        <p:txBody>
          <a:bodyPr wrap="none" lIns="91433" tIns="45717" rIns="91433" bIns="45717">
            <a:spAutoFit/>
          </a:bodyPr>
          <a:lstStyle/>
          <a:p>
            <a:pPr defTabSz="970114"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付属ソフト「</a:t>
            </a:r>
            <a:r>
              <a:rPr lang="en-US" altLang="ja-JP" sz="1100" dirty="0">
                <a:solidFill>
                  <a:srgbClr val="800000"/>
                </a:solidFill>
                <a:effectLst>
                  <a:outerShdw blurRad="38100" dist="38100" dir="2700000" algn="tl">
                    <a:srgbClr val="C0C0C0"/>
                  </a:outerShdw>
                </a:effectLst>
                <a:latin typeface="Times New Roman" charset="0"/>
                <a:ea typeface="+mn-ea"/>
              </a:rPr>
              <a:t>CTI</a:t>
            </a:r>
            <a:r>
              <a:rPr lang="ja-JP" altLang="en-US" sz="1100" dirty="0">
                <a:solidFill>
                  <a:srgbClr val="800000"/>
                </a:solidFill>
                <a:effectLst>
                  <a:outerShdw blurRad="38100" dist="38100" dir="2700000" algn="tl">
                    <a:srgbClr val="C0C0C0"/>
                  </a:outerShdw>
                </a:effectLst>
                <a:latin typeface="Times New Roman" charset="0"/>
                <a:ea typeface="+mn-ea"/>
              </a:rPr>
              <a:t>かんたん受付」を使用して、顧客情報や、電話対応内容のメモを記録しておくことが可能です。</a:t>
            </a:r>
          </a:p>
          <a:p>
            <a:pPr defTabSz="970114" eaLnBrk="1" hangingPunct="1">
              <a:spcBef>
                <a:spcPts val="0"/>
              </a:spcBef>
              <a:spcAft>
                <a:spcPts val="0"/>
              </a:spcAft>
              <a:defRPr/>
            </a:pPr>
            <a:r>
              <a:rPr lang="ja-JP" altLang="en-US" sz="1100" dirty="0">
                <a:solidFill>
                  <a:srgbClr val="800000"/>
                </a:solidFill>
                <a:effectLst>
                  <a:outerShdw blurRad="38100" dist="38100" dir="2700000" algn="tl">
                    <a:srgbClr val="C0C0C0"/>
                  </a:outerShdw>
                </a:effectLst>
                <a:latin typeface="Times New Roman" charset="0"/>
                <a:ea typeface="+mn-ea"/>
              </a:rPr>
              <a:t>見え</a:t>
            </a:r>
            <a:r>
              <a:rPr lang="en-US" altLang="ja-JP" sz="1100" dirty="0">
                <a:solidFill>
                  <a:srgbClr val="800000"/>
                </a:solidFill>
                <a:effectLst>
                  <a:outerShdw blurRad="38100" dist="38100" dir="2700000" algn="tl">
                    <a:srgbClr val="C0C0C0"/>
                  </a:outerShdw>
                </a:effectLst>
                <a:latin typeface="Times New Roman" charset="0"/>
                <a:ea typeface="+mn-ea"/>
              </a:rPr>
              <a:t>TEL</a:t>
            </a:r>
            <a:r>
              <a:rPr lang="ja-JP" altLang="en-US" sz="1100" dirty="0">
                <a:solidFill>
                  <a:srgbClr val="800000"/>
                </a:solidFill>
                <a:effectLst>
                  <a:outerShdw blurRad="38100" dist="38100" dir="2700000" algn="tl">
                    <a:srgbClr val="C0C0C0"/>
                  </a:outerShdw>
                </a:effectLst>
                <a:latin typeface="Times New Roman" charset="0"/>
                <a:ea typeface="+mn-ea"/>
              </a:rPr>
              <a:t>君と連動するので、電話着信時にすばやく顧客情報が表示できます。</a:t>
            </a:r>
          </a:p>
        </p:txBody>
      </p:sp>
      <p:sp>
        <p:nvSpPr>
          <p:cNvPr id="7" name="Text Box 8">
            <a:extLst>
              <a:ext uri="{FF2B5EF4-FFF2-40B4-BE49-F238E27FC236}">
                <a16:creationId xmlns:a16="http://schemas.microsoft.com/office/drawing/2014/main" id="{3F8CA6E2-6A17-4F66-B789-BBB8FC5D20E6}"/>
              </a:ext>
            </a:extLst>
          </p:cNvPr>
          <p:cNvSpPr txBox="1">
            <a:spLocks noChangeArrowheads="1"/>
          </p:cNvSpPr>
          <p:nvPr/>
        </p:nvSpPr>
        <p:spPr bwMode="auto">
          <a:xfrm>
            <a:off x="3584575" y="1630363"/>
            <a:ext cx="4811713" cy="246062"/>
          </a:xfrm>
          <a:prstGeom prst="rect">
            <a:avLst/>
          </a:prstGeom>
          <a:noFill/>
          <a:ln w="25400">
            <a:noFill/>
            <a:miter lim="800000"/>
            <a:headEnd/>
            <a:tailEnd/>
          </a:ln>
          <a:effectLst/>
        </p:spPr>
        <p:txBody>
          <a:bodyPr lIns="91433" tIns="45717" rIns="91433" bIns="45717">
            <a:spAutoFit/>
          </a:bodyPr>
          <a:lstStyle/>
          <a:p>
            <a:pPr defTabSz="970114"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・お客様の各種情報が保存できます。</a:t>
            </a:r>
          </a:p>
        </p:txBody>
      </p:sp>
      <p:sp>
        <p:nvSpPr>
          <p:cNvPr id="20487" name="Text Box 9">
            <a:extLst>
              <a:ext uri="{FF2B5EF4-FFF2-40B4-BE49-F238E27FC236}">
                <a16:creationId xmlns:a16="http://schemas.microsoft.com/office/drawing/2014/main" id="{0A39E8EF-E39C-461E-A848-1BBD405BAF24}"/>
              </a:ext>
            </a:extLst>
          </p:cNvPr>
          <p:cNvSpPr txBox="1">
            <a:spLocks noChangeArrowheads="1"/>
          </p:cNvSpPr>
          <p:nvPr/>
        </p:nvSpPr>
        <p:spPr bwMode="auto">
          <a:xfrm>
            <a:off x="3878263" y="1878013"/>
            <a:ext cx="4156075" cy="400050"/>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会社名・顧客名・部署・役職など</a:t>
            </a:r>
            <a:r>
              <a:rPr lang="en-US" altLang="ja-JP" sz="1000">
                <a:latin typeface="Calibri" panose="020F0502020204030204" pitchFamily="34" charset="0"/>
              </a:rPr>
              <a:t>20</a:t>
            </a:r>
            <a:r>
              <a:rPr lang="ja-JP" altLang="en-US" sz="1000">
                <a:latin typeface="Calibri" panose="020F0502020204030204" pitchFamily="34" charset="0"/>
              </a:rPr>
              <a:t>項目以上の情報が保存できます。</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また、用途に合わせて入力欄のラベルを変更できます。</a:t>
            </a:r>
          </a:p>
        </p:txBody>
      </p:sp>
      <p:sp>
        <p:nvSpPr>
          <p:cNvPr id="9" name="Text Box 16">
            <a:extLst>
              <a:ext uri="{FF2B5EF4-FFF2-40B4-BE49-F238E27FC236}">
                <a16:creationId xmlns:a16="http://schemas.microsoft.com/office/drawing/2014/main" id="{5A5482F9-8311-4085-915C-47B64A189F27}"/>
              </a:ext>
            </a:extLst>
          </p:cNvPr>
          <p:cNvSpPr txBox="1">
            <a:spLocks noChangeArrowheads="1"/>
          </p:cNvSpPr>
          <p:nvPr/>
        </p:nvSpPr>
        <p:spPr bwMode="auto">
          <a:xfrm>
            <a:off x="3584575" y="3213100"/>
            <a:ext cx="4811713" cy="247650"/>
          </a:xfrm>
          <a:prstGeom prst="rect">
            <a:avLst/>
          </a:prstGeom>
          <a:noFill/>
          <a:ln w="25400">
            <a:noFill/>
            <a:miter lim="800000"/>
            <a:headEnd/>
            <a:tailEnd/>
          </a:ln>
          <a:effectLst/>
        </p:spPr>
        <p:txBody>
          <a:bodyPr lIns="91433" tIns="45717" rIns="91433" bIns="45717">
            <a:spAutoFit/>
          </a:bodyPr>
          <a:lstStyle/>
          <a:p>
            <a:pPr defTabSz="970114"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・電話対応内容の履歴が残せます。</a:t>
            </a:r>
          </a:p>
        </p:txBody>
      </p:sp>
      <p:sp>
        <p:nvSpPr>
          <p:cNvPr id="20489" name="Text Box 17">
            <a:extLst>
              <a:ext uri="{FF2B5EF4-FFF2-40B4-BE49-F238E27FC236}">
                <a16:creationId xmlns:a16="http://schemas.microsoft.com/office/drawing/2014/main" id="{DEBD9946-4A18-4771-A49A-EE4ECCE7B016}"/>
              </a:ext>
            </a:extLst>
          </p:cNvPr>
          <p:cNvSpPr txBox="1">
            <a:spLocks noChangeArrowheads="1"/>
          </p:cNvSpPr>
          <p:nvPr/>
        </p:nvSpPr>
        <p:spPr bwMode="auto">
          <a:xfrm>
            <a:off x="3871913" y="3451225"/>
            <a:ext cx="5470525" cy="554038"/>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何時、だれが、どんな対応をしたのか。</a:t>
            </a:r>
          </a:p>
          <a:p>
            <a:pPr eaLnBrk="1" hangingPunct="1"/>
            <a:r>
              <a:rPr lang="ja-JP" altLang="en-US" sz="1000">
                <a:latin typeface="Calibri" panose="020F0502020204030204" pitchFamily="34" charset="0"/>
              </a:rPr>
              <a:t>電話応対の履歴を残すことができますので、</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以前の対応内容を確認しながら電話に応対できます。</a:t>
            </a:r>
          </a:p>
        </p:txBody>
      </p:sp>
      <p:sp>
        <p:nvSpPr>
          <p:cNvPr id="11" name="Text Box 18">
            <a:extLst>
              <a:ext uri="{FF2B5EF4-FFF2-40B4-BE49-F238E27FC236}">
                <a16:creationId xmlns:a16="http://schemas.microsoft.com/office/drawing/2014/main" id="{A630100F-217C-48CD-AC85-E6FC538E2042}"/>
              </a:ext>
            </a:extLst>
          </p:cNvPr>
          <p:cNvSpPr txBox="1">
            <a:spLocks noChangeArrowheads="1"/>
          </p:cNvSpPr>
          <p:nvPr/>
        </p:nvSpPr>
        <p:spPr bwMode="auto">
          <a:xfrm>
            <a:off x="3584575" y="2420938"/>
            <a:ext cx="4811713" cy="247650"/>
          </a:xfrm>
          <a:prstGeom prst="rect">
            <a:avLst/>
          </a:prstGeom>
          <a:noFill/>
          <a:ln w="25400">
            <a:noFill/>
            <a:miter lim="800000"/>
            <a:headEnd/>
            <a:tailEnd/>
          </a:ln>
          <a:effectLst/>
        </p:spPr>
        <p:txBody>
          <a:bodyPr lIns="91433" tIns="45717" rIns="91433" bIns="45717">
            <a:spAutoFit/>
          </a:bodyPr>
          <a:lstStyle/>
          <a:p>
            <a:pPr defTabSz="970114"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・キーワードを使用してかんたんにお客様を検索できます。</a:t>
            </a:r>
          </a:p>
        </p:txBody>
      </p:sp>
      <p:sp>
        <p:nvSpPr>
          <p:cNvPr id="20491" name="Text Box 19">
            <a:extLst>
              <a:ext uri="{FF2B5EF4-FFF2-40B4-BE49-F238E27FC236}">
                <a16:creationId xmlns:a16="http://schemas.microsoft.com/office/drawing/2014/main" id="{FE9F02D5-EF16-4607-8BBF-BF2F08A2B5D2}"/>
              </a:ext>
            </a:extLst>
          </p:cNvPr>
          <p:cNvSpPr txBox="1">
            <a:spLocks noChangeArrowheads="1"/>
          </p:cNvSpPr>
          <p:nvPr/>
        </p:nvSpPr>
        <p:spPr bwMode="auto">
          <a:xfrm>
            <a:off x="3873500" y="2673350"/>
            <a:ext cx="4125913" cy="396875"/>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フリガナや電話番号を条件に、かんたんにお客様が検索できます。</a:t>
            </a:r>
          </a:p>
          <a:p>
            <a:pPr eaLnBrk="1" hangingPunct="1"/>
            <a:r>
              <a:rPr lang="ja-JP" altLang="en-US" sz="1000">
                <a:latin typeface="Calibri" panose="020F0502020204030204" pitchFamily="34" charset="0"/>
              </a:rPr>
              <a:t>電話をかける際に名刺を一枚一枚検索するような手間を省けます。</a:t>
            </a:r>
          </a:p>
        </p:txBody>
      </p:sp>
      <p:sp>
        <p:nvSpPr>
          <p:cNvPr id="20492" name="Text Box 17">
            <a:extLst>
              <a:ext uri="{FF2B5EF4-FFF2-40B4-BE49-F238E27FC236}">
                <a16:creationId xmlns:a16="http://schemas.microsoft.com/office/drawing/2014/main" id="{A6CAFC5F-1810-4260-8B84-6BFFDE686910}"/>
              </a:ext>
            </a:extLst>
          </p:cNvPr>
          <p:cNvSpPr txBox="1">
            <a:spLocks noChangeArrowheads="1"/>
          </p:cNvSpPr>
          <p:nvPr/>
        </p:nvSpPr>
        <p:spPr bwMode="auto">
          <a:xfrm>
            <a:off x="614363" y="4125913"/>
            <a:ext cx="2476500" cy="246062"/>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用途に合わせて自由に使える任意項目</a:t>
            </a:r>
          </a:p>
        </p:txBody>
      </p:sp>
      <p:sp>
        <p:nvSpPr>
          <p:cNvPr id="23" name="Text Box 6">
            <a:extLst>
              <a:ext uri="{FF2B5EF4-FFF2-40B4-BE49-F238E27FC236}">
                <a16:creationId xmlns:a16="http://schemas.microsoft.com/office/drawing/2014/main" id="{DA52AB11-414E-4A3A-94AC-EF83CB384276}"/>
              </a:ext>
            </a:extLst>
          </p:cNvPr>
          <p:cNvSpPr txBox="1">
            <a:spLocks noChangeArrowheads="1"/>
          </p:cNvSpPr>
          <p:nvPr/>
        </p:nvSpPr>
        <p:spPr bwMode="auto">
          <a:xfrm>
            <a:off x="3584575" y="4149725"/>
            <a:ext cx="5910263" cy="246063"/>
          </a:xfrm>
          <a:prstGeom prst="rect">
            <a:avLst/>
          </a:prstGeom>
          <a:noFill/>
          <a:ln w="25400">
            <a:noFill/>
            <a:miter lim="800000"/>
            <a:headEnd/>
            <a:tailEnd/>
          </a:ln>
          <a:effectLst/>
        </p:spPr>
        <p:txBody>
          <a:bodyPr lIns="91433" tIns="45717" rIns="91433" bIns="45717">
            <a:spAutoFit/>
          </a:bodyPr>
          <a:lstStyle/>
          <a:p>
            <a:pPr defTabSz="970114"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・よく使う文章を「テンプレート」に登録し、手間を省けます。</a:t>
            </a:r>
          </a:p>
        </p:txBody>
      </p:sp>
      <p:sp>
        <p:nvSpPr>
          <p:cNvPr id="20494" name="Text Box 7">
            <a:extLst>
              <a:ext uri="{FF2B5EF4-FFF2-40B4-BE49-F238E27FC236}">
                <a16:creationId xmlns:a16="http://schemas.microsoft.com/office/drawing/2014/main" id="{2416EF6A-8431-4B17-8886-794F20E3CE42}"/>
              </a:ext>
            </a:extLst>
          </p:cNvPr>
          <p:cNvSpPr txBox="1">
            <a:spLocks noChangeArrowheads="1"/>
          </p:cNvSpPr>
          <p:nvPr/>
        </p:nvSpPr>
        <p:spPr bwMode="auto">
          <a:xfrm>
            <a:off x="3871913" y="4438650"/>
            <a:ext cx="5613400" cy="554038"/>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履歴の入力画面でテンプレート名を選択するだけで</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入力欄に文章が入力されます。</a:t>
            </a:r>
          </a:p>
          <a:p>
            <a:pPr eaLnBrk="1" hangingPunct="1"/>
            <a:r>
              <a:rPr lang="ja-JP" altLang="en-US" sz="1000">
                <a:latin typeface="Calibri" panose="020F0502020204030204" pitchFamily="34" charset="0"/>
              </a:rPr>
              <a:t>テンプレートは使用者が自由に登録することが可能です。</a:t>
            </a:r>
          </a:p>
        </p:txBody>
      </p:sp>
      <p:sp>
        <p:nvSpPr>
          <p:cNvPr id="26" name="Text Box 9">
            <a:extLst>
              <a:ext uri="{FF2B5EF4-FFF2-40B4-BE49-F238E27FC236}">
                <a16:creationId xmlns:a16="http://schemas.microsoft.com/office/drawing/2014/main" id="{2A3B256F-7F9B-4141-976D-E6B5F8D1059B}"/>
              </a:ext>
            </a:extLst>
          </p:cNvPr>
          <p:cNvSpPr txBox="1">
            <a:spLocks noChangeArrowheads="1"/>
          </p:cNvSpPr>
          <p:nvPr/>
        </p:nvSpPr>
        <p:spPr bwMode="auto">
          <a:xfrm>
            <a:off x="3598863" y="5170488"/>
            <a:ext cx="4811712" cy="246062"/>
          </a:xfrm>
          <a:prstGeom prst="rect">
            <a:avLst/>
          </a:prstGeom>
          <a:noFill/>
          <a:ln w="25400">
            <a:noFill/>
            <a:miter lim="800000"/>
            <a:headEnd/>
            <a:tailEnd/>
          </a:ln>
          <a:effectLst/>
        </p:spPr>
        <p:txBody>
          <a:bodyPr lIns="91433" tIns="45717" rIns="91433" bIns="45717">
            <a:spAutoFit/>
          </a:bodyPr>
          <a:lstStyle/>
          <a:p>
            <a:pPr defTabSz="970114" eaLnBrk="1" fontAlgn="auto" hangingPunct="1">
              <a:spcBef>
                <a:spcPts val="0"/>
              </a:spcBef>
              <a:spcAft>
                <a:spcPts val="0"/>
              </a:spcAft>
              <a:defRPr/>
            </a:pPr>
            <a:r>
              <a:rPr lang="ja-JP" altLang="en-US" sz="1000" dirty="0">
                <a:solidFill>
                  <a:srgbClr val="19027C"/>
                </a:solidFill>
                <a:effectLst>
                  <a:outerShdw blurRad="38100" dist="38100" dir="2700000" algn="tl">
                    <a:srgbClr val="C0C0C0"/>
                  </a:outerShdw>
                </a:effectLst>
                <a:latin typeface="+mn-lt"/>
                <a:ea typeface="+mn-ea"/>
              </a:rPr>
              <a:t>・メール作成機能でお客様や担当者にメールが作成できます。</a:t>
            </a:r>
          </a:p>
        </p:txBody>
      </p:sp>
      <p:sp>
        <p:nvSpPr>
          <p:cNvPr id="20496" name="Text Box 10">
            <a:extLst>
              <a:ext uri="{FF2B5EF4-FFF2-40B4-BE49-F238E27FC236}">
                <a16:creationId xmlns:a16="http://schemas.microsoft.com/office/drawing/2014/main" id="{AED258AA-05B2-456F-9D6C-7FABF445E075}"/>
              </a:ext>
            </a:extLst>
          </p:cNvPr>
          <p:cNvSpPr txBox="1">
            <a:spLocks noChangeArrowheads="1"/>
          </p:cNvSpPr>
          <p:nvPr/>
        </p:nvSpPr>
        <p:spPr bwMode="auto">
          <a:xfrm>
            <a:off x="3871913" y="5457825"/>
            <a:ext cx="5965825" cy="708025"/>
          </a:xfrm>
          <a:prstGeom prst="rect">
            <a:avLst/>
          </a:prstGeom>
          <a:noFill/>
          <a:ln>
            <a:noFill/>
          </a:ln>
          <a:effectLst>
            <a:prstShdw prst="shdw17" dist="17961" dir="2700000">
              <a:srgbClr val="99997A"/>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spAutoFit/>
          </a:bodyPr>
          <a:lstStyle/>
          <a:p>
            <a:pPr eaLnBrk="1" hangingPunct="1"/>
            <a:r>
              <a:rPr lang="ja-JP" altLang="en-US" sz="1000">
                <a:latin typeface="Calibri" panose="020F0502020204030204" pitchFamily="34" charset="0"/>
              </a:rPr>
              <a:t>メール作成機能を使用すればお客様のお名前や、対応内容を記載したメールを作成することができます。</a:t>
            </a:r>
          </a:p>
          <a:p>
            <a:pPr eaLnBrk="1" hangingPunct="1"/>
            <a:r>
              <a:rPr lang="ja-JP" altLang="en-US" sz="1000">
                <a:latin typeface="Calibri" panose="020F0502020204030204" pitchFamily="34" charset="0"/>
              </a:rPr>
              <a:t>電話を受け付けた人から本来の担当者宛てにメモ代わりにメールを作成したり、</a:t>
            </a:r>
            <a:endParaRPr lang="en-US" altLang="ja-JP" sz="1000">
              <a:latin typeface="Calibri" panose="020F0502020204030204" pitchFamily="34" charset="0"/>
            </a:endParaRPr>
          </a:p>
          <a:p>
            <a:pPr eaLnBrk="1" hangingPunct="1"/>
            <a:r>
              <a:rPr lang="ja-JP" altLang="en-US" sz="1000">
                <a:latin typeface="Calibri" panose="020F0502020204030204" pitchFamily="34" charset="0"/>
              </a:rPr>
              <a:t>対応の記録としてお客様にメールを送ったりすることが可能です。</a:t>
            </a:r>
          </a:p>
          <a:p>
            <a:pPr eaLnBrk="1" hangingPunct="1"/>
            <a:r>
              <a:rPr lang="ja-JP" altLang="en-US" sz="1000">
                <a:latin typeface="Calibri" panose="020F0502020204030204" pitchFamily="34" charset="0"/>
              </a:rPr>
              <a:t>メールに記載する内容はテンプレートとして登録することができます。</a:t>
            </a:r>
          </a:p>
        </p:txBody>
      </p:sp>
      <p:pic>
        <p:nvPicPr>
          <p:cNvPr id="20497" name="図 2">
            <a:extLst>
              <a:ext uri="{FF2B5EF4-FFF2-40B4-BE49-F238E27FC236}">
                <a16:creationId xmlns:a16="http://schemas.microsoft.com/office/drawing/2014/main" id="{C4037937-6A38-4C47-B3E4-A7C2CE7089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363" y="1630363"/>
            <a:ext cx="2773362"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8" name="図 3">
            <a:extLst>
              <a:ext uri="{FF2B5EF4-FFF2-40B4-BE49-F238E27FC236}">
                <a16:creationId xmlns:a16="http://schemas.microsoft.com/office/drawing/2014/main" id="{1B6F9CFF-D16A-4FA9-B891-94D8CC7807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950" y="3240088"/>
            <a:ext cx="2124075"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図 4">
            <a:extLst>
              <a:ext uri="{FF2B5EF4-FFF2-40B4-BE49-F238E27FC236}">
                <a16:creationId xmlns:a16="http://schemas.microsoft.com/office/drawing/2014/main" id="{87874ED3-DAA3-444D-897E-FA56527AE54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4443413"/>
            <a:ext cx="2335213"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0" name="図 7">
            <a:extLst>
              <a:ext uri="{FF2B5EF4-FFF2-40B4-BE49-F238E27FC236}">
                <a16:creationId xmlns:a16="http://schemas.microsoft.com/office/drawing/2014/main" id="{6A957D5C-2955-47E3-B259-151E9F3AC65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4250" y="5183188"/>
            <a:ext cx="2403475"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2077</TotalTime>
  <Words>2441</Words>
  <Application>Microsoft Office PowerPoint</Application>
  <PresentationFormat>ユーザー設定</PresentationFormat>
  <Paragraphs>256</Paragraphs>
  <Slides>12</Slides>
  <Notes>11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22" baseType="lpstr">
      <vt:lpstr>Arial</vt:lpstr>
      <vt:lpstr>ＭＳ Ｐゴシック</vt:lpstr>
      <vt:lpstr>Calibri</vt:lpstr>
      <vt:lpstr>Times New Roman</vt:lpstr>
      <vt:lpstr>HGP創英角ｺﾞｼｯｸUB</vt:lpstr>
      <vt:lpstr>ＭＳ ゴシック</vt:lpstr>
      <vt:lpstr>Tahoma</vt:lpstr>
      <vt:lpstr>HGS創英角ｺﾞｼｯｸUB</vt:lpstr>
      <vt:lpstr>Office テーマ</vt:lpstr>
      <vt:lpstr>ビットマップ イメージ</vt:lpstr>
      <vt:lpstr>PowerPoint プレゼンテーション</vt:lpstr>
      <vt:lpstr>システム構成例（アナログ回線）</vt:lpstr>
      <vt:lpstr>システム構成例( IP回線直収 )</vt:lpstr>
      <vt:lpstr>見えＴＥＬ君の機能　－  クライアントモニター　</vt:lpstr>
      <vt:lpstr>見えＴＥＬ君の機能　－　ログ閲覧( 1 / 2 )</vt:lpstr>
      <vt:lpstr>見えＴＥＬ君の機能　－　ログ閲覧( 2 / 2 )</vt:lpstr>
      <vt:lpstr>データベース連動機能</vt:lpstr>
      <vt:lpstr>アプリケーション連動機能</vt:lpstr>
      <vt:lpstr>CTIかんたん受付の機能 ( 1 / 2 )</vt:lpstr>
      <vt:lpstr>CTIかんたん受付の機能 ( 2 / 2 )</vt:lpstr>
      <vt:lpstr>動作環境</vt:lpstr>
      <vt:lpstr>ご質問・お問い合わせ</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simamura</dc:creator>
  <cp:lastModifiedBy>島村 達也</cp:lastModifiedBy>
  <cp:revision>217</cp:revision>
  <cp:lastPrinted>2018-02-15T05:02:29Z</cp:lastPrinted>
  <dcterms:created xsi:type="dcterms:W3CDTF">2009-02-18T06:48:51Z</dcterms:created>
  <dcterms:modified xsi:type="dcterms:W3CDTF">2022-06-06T03:06:50Z</dcterms:modified>
</cp:coreProperties>
</file>